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9" r:id="rId5"/>
    <p:sldId id="363" r:id="rId6"/>
    <p:sldId id="385" r:id="rId7"/>
    <p:sldId id="395" r:id="rId8"/>
    <p:sldId id="398" r:id="rId9"/>
    <p:sldId id="399" r:id="rId10"/>
    <p:sldId id="396" r:id="rId11"/>
    <p:sldId id="397" r:id="rId12"/>
    <p:sldId id="380" r:id="rId13"/>
    <p:sldId id="386" r:id="rId14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  <p:cmAuthor id="2" name="Venkatesan, Ganesh" initials="VG" lastIdx="16" clrIdx="2">
    <p:extLst>
      <p:ext uri="{19B8F6BF-5375-455C-9EA6-DF929625EA0E}">
        <p15:presenceInfo xmlns:p15="http://schemas.microsoft.com/office/powerpoint/2012/main" userId="S-1-5-21-725345543-602162358-527237240-1781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preferSingleView="1">
    <p:restoredLeft sz="15620"/>
    <p:restoredTop sz="91575" autoAdjust="0"/>
  </p:normalViewPr>
  <p:slideViewPr>
    <p:cSldViewPr>
      <p:cViewPr varScale="1">
        <p:scale>
          <a:sx n="109" d="100"/>
          <a:sy n="109" d="100"/>
        </p:scale>
        <p:origin x="126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9807BEF-4F57-4CD8-B2B8-72470389ED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2066D33-88B8-4C42-8D63-890902F8A61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78518E7-AB44-49EE-BA0B-92F5E59CCE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6488"/>
            <a:ext cx="77724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016F75-0562-4E6F-8921-0113586D67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1396E18-9910-4110-88F8-67A19E6015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3665DE2-3BFB-4CFE-A860-DF8D8F5640E7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DC662916-18C5-45AB-AE9F-2CDEE35F31E1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B76E482-517E-41E4-BC12-F64100EFD0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184EC64-4094-4682-9E52-5A48DB09E1C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73D9E6D-2FF1-42A5-AF10-B5B752EA864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74B751E-B2BD-4CF5-8671-268294FDC92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/>
              <a:t>Ganesh Venkatesan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802.11-19/1489r0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Secure LTF Required and Secure LTF Support[</a:t>
            </a:r>
            <a:r>
              <a:rPr lang="en-US" dirty="0" err="1"/>
              <a:t>ed</a:t>
            </a:r>
            <a:r>
              <a:rPr lang="en-US" dirty="0"/>
              <a:t>] subfields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2019-09-04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DE806F25-32C6-463F-8EFC-532B7DCFD8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667070"/>
              </p:ext>
            </p:extLst>
          </p:nvPr>
        </p:nvGraphicFramePr>
        <p:xfrm>
          <a:off x="660400" y="2633663"/>
          <a:ext cx="7704138" cy="351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1" name="Document" r:id="rId4" imgW="9129691" imgH="4170090" progId="Word.Document.8">
                  <p:embed/>
                </p:oleObj>
              </mc:Choice>
              <mc:Fallback>
                <p:oleObj name="Document" r:id="rId4" imgW="9129691" imgH="4170090" progId="Word.Document.8">
                  <p:embed/>
                  <p:pic>
                    <p:nvPicPr>
                      <p:cNvPr id="307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633663"/>
                        <a:ext cx="7704138" cy="351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838746D-5263-486B-BB75-A9C06D4CA0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F22DF-8DF2-4E2B-A72C-1F8A19BF5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AA124-8836-4C49-98E7-AF3175997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A0B7E-AB8F-46A5-B2F7-418C6A9B8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33469-5ACD-4E36-A9D1-022BF8B60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20DBBF3-AFA8-40B0-820F-628335899F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27168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8261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Motivation/Background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54D1D-ABC3-4C17-B7BF-BB23CC03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E5151-D979-4184-BA16-802553493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568C438-F6AF-4504-B587-0FF2CF8CD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/>
          <a:lstStyle/>
          <a:p>
            <a:r>
              <a:rPr lang="en-US" dirty="0"/>
              <a:t>The Ranging Parameters element includes a Ranging Parameters field which has Secure LTF Required and Secure LTF Support[</a:t>
            </a:r>
            <a:r>
              <a:rPr lang="en-US" dirty="0" err="1"/>
              <a:t>ed</a:t>
            </a:r>
            <a:r>
              <a:rPr lang="en-US" dirty="0"/>
              <a:t>] subfields</a:t>
            </a:r>
          </a:p>
          <a:p>
            <a:r>
              <a:rPr lang="en-US" dirty="0"/>
              <a:t>The Extended Capabilities element has a Secure LTF Support[</a:t>
            </a:r>
            <a:r>
              <a:rPr lang="en-US" dirty="0" err="1"/>
              <a:t>ed</a:t>
            </a:r>
            <a:r>
              <a:rPr lang="en-US" dirty="0"/>
              <a:t>] bit</a:t>
            </a:r>
          </a:p>
          <a:p>
            <a:r>
              <a:rPr lang="en-US" dirty="0"/>
              <a:t>In this presentation, we</a:t>
            </a:r>
          </a:p>
          <a:p>
            <a:pPr lvl="1"/>
            <a:r>
              <a:rPr lang="en-US" dirty="0"/>
              <a:t>Propose how to render the description in the specification complete (and consistent)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75183BC3-57C4-4B4D-A0E0-6A0A5AFA50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894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C4BD4-E1AF-4723-BBB0-FF70AEBE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DC3D2-1E02-40F6-894A-69FEBA6DB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dirty="0"/>
              <a:t>Secure LTF Support[</a:t>
            </a:r>
            <a:r>
              <a:rPr lang="en-US" dirty="0" err="1"/>
              <a:t>ed</a:t>
            </a:r>
            <a:r>
              <a:rPr lang="en-US" dirty="0"/>
              <a:t>] </a:t>
            </a:r>
          </a:p>
          <a:p>
            <a:pPr lvl="1"/>
            <a:r>
              <a:rPr lang="en-US" dirty="0"/>
              <a:t>In the Extended Capabilities element included in the Beacon/Probe Response indicates that the RSTA is capable of generating and transmitting; and receiving and parsing secure LTF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IFTMR:Ranging</a:t>
            </a:r>
            <a:r>
              <a:rPr lang="en-US" dirty="0"/>
              <a:t> Parameters </a:t>
            </a:r>
            <a:r>
              <a:rPr lang="en-US" dirty="0" err="1"/>
              <a:t>element:Ranging</a:t>
            </a:r>
            <a:r>
              <a:rPr lang="en-US" dirty="0"/>
              <a:t> Parameters field indicates that the ISTA is capable of generating and transmitting; and receiving and parsing secure LTF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IFTM:Ranging</a:t>
            </a:r>
            <a:r>
              <a:rPr lang="en-US" dirty="0"/>
              <a:t> Parameters </a:t>
            </a:r>
            <a:r>
              <a:rPr lang="en-US" dirty="0" err="1"/>
              <a:t>element:Ranging</a:t>
            </a:r>
            <a:r>
              <a:rPr lang="en-US" dirty="0"/>
              <a:t> Parameters field Reserved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D952B-0AF2-4DCA-AA11-AC3EA0A7A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A3F33-776B-446A-B7A8-F4CCA504F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66F0877-3BFB-4B41-9715-CA02A5AAFCF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5941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C4BD4-E1AF-4723-BBB0-FF70AEBE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DC3D2-1E02-40F6-894A-69FEBA6DB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dirty="0"/>
              <a:t>Secure LTF Required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IFTMR:Ranging</a:t>
            </a:r>
            <a:r>
              <a:rPr lang="en-US" dirty="0"/>
              <a:t> Parameters </a:t>
            </a:r>
            <a:r>
              <a:rPr lang="en-US" dirty="0" err="1"/>
              <a:t>element:Ranging</a:t>
            </a:r>
            <a:r>
              <a:rPr lang="en-US" dirty="0"/>
              <a:t> Parameters field indicates that the ISTA is requesting a FTM session with Secure LTF enabled. 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IFTM:Ranging</a:t>
            </a:r>
            <a:r>
              <a:rPr lang="en-US" dirty="0"/>
              <a:t> Parameters </a:t>
            </a:r>
            <a:r>
              <a:rPr lang="en-US" dirty="0" err="1"/>
              <a:t>element:Ranging</a:t>
            </a:r>
            <a:r>
              <a:rPr lang="en-US" dirty="0"/>
              <a:t> Parameters field when the Status Indication subfield is set to Successful (1), indicates that the RSTA has setup a  FTM session with Secure LTF enabled.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D952B-0AF2-4DCA-AA11-AC3EA0A7A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A3F33-776B-446A-B7A8-F4CCA504F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FBBB18C-5667-4251-84F1-E270694830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9439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FC07D-D1E5-4F8C-AD14-D900D04B9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D1.3 say?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2BDDC-C2B8-4B22-96FD-16435D618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464496"/>
          </a:xfrm>
        </p:spPr>
        <p:txBody>
          <a:bodyPr/>
          <a:lstStyle/>
          <a:p>
            <a:r>
              <a:rPr lang="en-US" sz="2000" dirty="0"/>
              <a:t>In 11.22.6.3.3 Trigger-based and non-Trigger-based Ranging Measurement Negotiation</a:t>
            </a:r>
          </a:p>
          <a:p>
            <a:pPr lvl="1"/>
            <a:r>
              <a:rPr lang="en-US" sz="1800" dirty="0"/>
              <a:t>RSTA shall set Max DL Rep and Max UL Rep in IFTM based on the values in IFTMR, if Secure LTF Req[</a:t>
            </a:r>
            <a:r>
              <a:rPr lang="en-US" sz="1800" dirty="0" err="1"/>
              <a:t>uired</a:t>
            </a:r>
            <a:r>
              <a:rPr lang="en-US" sz="1800" dirty="0"/>
              <a:t>] subfield in IFTMR is set to 1</a:t>
            </a:r>
          </a:p>
          <a:p>
            <a:r>
              <a:rPr lang="en-US" sz="2000" dirty="0"/>
              <a:t>In 11.22.6.3.4 Secure LTF measurement setup</a:t>
            </a:r>
          </a:p>
          <a:p>
            <a:pPr lvl="1"/>
            <a:r>
              <a:rPr lang="en-US" sz="1800" dirty="0"/>
              <a:t>ISTA may set Secure LTF Support[ed] subfield in IFTMR based on Secure LTF Support[ed] field in the Extended Capabilities element in the Beacon from the RSTA set to 1 and dot11SecureLTFImplemented set to true in the ISTA</a:t>
            </a:r>
          </a:p>
          <a:p>
            <a:pPr lvl="1"/>
            <a:r>
              <a:rPr lang="en-US" sz="1800" dirty="0"/>
              <a:t>Under the above condition, the RSTA may set Secure LTF Req[</a:t>
            </a:r>
            <a:r>
              <a:rPr lang="en-US" sz="1800" dirty="0" err="1"/>
              <a:t>uired</a:t>
            </a:r>
            <a:r>
              <a:rPr lang="en-US" sz="1800" dirty="0"/>
              <a:t>] subfield in IFTMR to 1 </a:t>
            </a:r>
          </a:p>
          <a:p>
            <a:pPr lvl="1"/>
            <a:r>
              <a:rPr lang="en-US" sz="1800" dirty="0"/>
              <a:t>IFTM includes a Secure LTF Parameters element if (and only if) the IFTMR had Secure LTF Req[</a:t>
            </a:r>
            <a:r>
              <a:rPr lang="en-US" sz="1800" dirty="0" err="1"/>
              <a:t>uired</a:t>
            </a:r>
            <a:r>
              <a:rPr lang="en-US" sz="1800" dirty="0"/>
              <a:t>] subfield set to 1 and the corresponding IFTM had Secure LTF Req[</a:t>
            </a:r>
            <a:r>
              <a:rPr lang="en-US" sz="1800" dirty="0" err="1"/>
              <a:t>uired</a:t>
            </a:r>
            <a:r>
              <a:rPr lang="en-US" sz="1800" dirty="0"/>
              <a:t>] subfield set to 1</a:t>
            </a:r>
            <a:br>
              <a:rPr lang="en-US" sz="1800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FFA9D3-15D3-4729-BA06-482AD1E57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5C9E7A-88E7-4702-B954-29E0878D7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876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6FEE-43AC-4025-B41D-65B1FAF24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the RSTA Require Secure LTF for a session without the ISTA requiring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8FD97-BB53-4807-9104-CBA3CA9E3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0504"/>
            <a:ext cx="7772400" cy="4114800"/>
          </a:xfrm>
        </p:spPr>
        <p:txBody>
          <a:bodyPr/>
          <a:lstStyle/>
          <a:p>
            <a:r>
              <a:rPr lang="en-US" dirty="0"/>
              <a:t>Not without having a PASN established between the ISTA and the RSTA</a:t>
            </a:r>
          </a:p>
          <a:p>
            <a:pPr lvl="1"/>
            <a:r>
              <a:rPr lang="en-US" dirty="0"/>
              <a:t>Why would the ISTA establish PASN without requiring Secure LTF?</a:t>
            </a:r>
          </a:p>
          <a:p>
            <a:r>
              <a:rPr lang="en-US" dirty="0"/>
              <a:t>Without PASN between ISTA and RSTA, the following will not work</a:t>
            </a:r>
          </a:p>
          <a:p>
            <a:pPr lvl="1"/>
            <a:r>
              <a:rPr lang="en-US" dirty="0"/>
              <a:t>RSTA sets Secure LTF Support[ed] in Extended </a:t>
            </a:r>
            <a:r>
              <a:rPr lang="en-US" dirty="0" err="1"/>
              <a:t>Caapabilities</a:t>
            </a:r>
            <a:r>
              <a:rPr lang="en-US" dirty="0"/>
              <a:t> element to 1</a:t>
            </a:r>
          </a:p>
          <a:p>
            <a:pPr lvl="1"/>
            <a:r>
              <a:rPr lang="en-US" dirty="0"/>
              <a:t> ISTA in IFTMR sets Secure LTF Req[</a:t>
            </a:r>
            <a:r>
              <a:rPr lang="en-US" dirty="0" err="1"/>
              <a:t>uired</a:t>
            </a:r>
            <a:r>
              <a:rPr lang="en-US" dirty="0"/>
              <a:t>] to 0 AND Secure LTF Support[ed] to 1</a:t>
            </a:r>
          </a:p>
          <a:p>
            <a:pPr lvl="1"/>
            <a:r>
              <a:rPr lang="en-US" dirty="0"/>
              <a:t>RSTA in IFTM sets Secure LTF Req[</a:t>
            </a:r>
            <a:r>
              <a:rPr lang="en-US" dirty="0" err="1"/>
              <a:t>uired</a:t>
            </a:r>
            <a:r>
              <a:rPr lang="en-US" dirty="0"/>
              <a:t>] to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F81B5D-DCD0-4018-8192-D437BE67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EC0A0-7D69-437D-B25A-8E493A40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6619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A9232-9B6B-4406-A917-8E4D63D1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issue?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B579F-19ED-4912-95DA-EBF6231E5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/>
          <a:lstStyle/>
          <a:p>
            <a:r>
              <a:rPr lang="en-US" dirty="0"/>
              <a:t>Do we need the Secure LTF Support[ed] subfield in the Ranging Parameters field?</a:t>
            </a:r>
          </a:p>
          <a:p>
            <a:pPr lvl="1"/>
            <a:r>
              <a:rPr lang="en-US" dirty="0"/>
              <a:t>No.</a:t>
            </a:r>
          </a:p>
          <a:p>
            <a:r>
              <a:rPr lang="en-US" dirty="0"/>
              <a:t>How does it work without the Secure LTF Support[</a:t>
            </a:r>
            <a:r>
              <a:rPr lang="en-US" dirty="0" err="1"/>
              <a:t>ed</a:t>
            </a:r>
            <a:r>
              <a:rPr lang="en-US" dirty="0"/>
              <a:t>] subfield?</a:t>
            </a:r>
          </a:p>
          <a:p>
            <a:pPr lvl="1"/>
            <a:r>
              <a:rPr lang="en-US" dirty="0"/>
              <a:t>If IFTMR has the Secure LTF Required subfield set to 1, it implies that the ISTA supports Secure LTF</a:t>
            </a:r>
          </a:p>
          <a:p>
            <a:pPr lvl="1"/>
            <a:r>
              <a:rPr lang="en-US" dirty="0"/>
              <a:t>If IFTM has the Secure LTF Required subfield set to 1, it implies that the corresponding FTM session has Secure LTF enabled</a:t>
            </a:r>
          </a:p>
          <a:p>
            <a:pPr lvl="1"/>
            <a:r>
              <a:rPr lang="en-US" dirty="0"/>
              <a:t>The Secure LTF Required subfield should be renamed to Secure LTF Required/Enabled subfield.</a:t>
            </a:r>
          </a:p>
          <a:p>
            <a:r>
              <a:rPr lang="en-US" dirty="0"/>
              <a:t>How about non-secure sessions with LTF repetitions?</a:t>
            </a:r>
          </a:p>
          <a:p>
            <a:pPr lvl="1"/>
            <a:r>
              <a:rPr lang="en-US" dirty="0"/>
              <a:t>Managed by Max {UL|DL} Rep subfields.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79188A-5E28-4785-AC88-57926E476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E315A9-51DF-4335-A22E-1686AC138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5B397E-D6D5-44B6-92F2-891BB14229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4877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9885B-298C-44ED-A0EF-9DE0032E2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1767D-6667-40B9-BCAF-EEF741826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320480"/>
          </a:xfrm>
        </p:spPr>
        <p:txBody>
          <a:bodyPr/>
          <a:lstStyle/>
          <a:p>
            <a:r>
              <a:rPr lang="en-US" dirty="0"/>
              <a:t>Remove </a:t>
            </a:r>
            <a:r>
              <a:rPr lang="en-US" i="1" dirty="0"/>
              <a:t>Secure LTF Support[</a:t>
            </a:r>
            <a:r>
              <a:rPr lang="en-US" i="1" dirty="0" err="1"/>
              <a:t>ed</a:t>
            </a:r>
            <a:r>
              <a:rPr lang="en-US" i="1" dirty="0"/>
              <a:t>]</a:t>
            </a:r>
            <a:r>
              <a:rPr lang="en-US" dirty="0"/>
              <a:t> subfield from the Ranging Parameters field of the Ranging Parameters element.</a:t>
            </a:r>
          </a:p>
          <a:p>
            <a:r>
              <a:rPr lang="en-US" dirty="0"/>
              <a:t>Rename </a:t>
            </a:r>
            <a:r>
              <a:rPr lang="en-US" i="1" dirty="0"/>
              <a:t>Secure LTF Required</a:t>
            </a:r>
            <a:r>
              <a:rPr lang="en-US" dirty="0"/>
              <a:t> subfield to </a:t>
            </a:r>
            <a:r>
              <a:rPr lang="en-US" i="1" dirty="0"/>
              <a:t>Secure LTF Required/Enabled</a:t>
            </a:r>
            <a:r>
              <a:rPr lang="en-US" dirty="0"/>
              <a:t> subfield.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262D56-5AC9-4698-9C88-45AEF12FC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E6442B-6F3E-4CE6-B2C6-4D05E9D5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EBD288A-A70F-4174-A8C4-4A54588091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237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5A8A-2463-450C-A1F6-5438EA5D4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69BB-22B2-4609-A866-E056FC885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2472"/>
            <a:ext cx="7772400" cy="4114800"/>
          </a:xfrm>
        </p:spPr>
        <p:txBody>
          <a:bodyPr/>
          <a:lstStyle/>
          <a:p>
            <a:r>
              <a:rPr lang="en-US" sz="2800" dirty="0"/>
              <a:t>We support the following:</a:t>
            </a:r>
          </a:p>
          <a:p>
            <a:pPr lvl="1"/>
            <a:r>
              <a:rPr lang="en-US" dirty="0"/>
              <a:t>Remove </a:t>
            </a:r>
            <a:r>
              <a:rPr lang="en-US" i="1" dirty="0"/>
              <a:t>Secure LTF Support[</a:t>
            </a:r>
            <a:r>
              <a:rPr lang="en-US" i="1" dirty="0" err="1"/>
              <a:t>ed</a:t>
            </a:r>
            <a:r>
              <a:rPr lang="en-US" i="1" dirty="0"/>
              <a:t>]</a:t>
            </a:r>
            <a:r>
              <a:rPr lang="en-US" dirty="0"/>
              <a:t> subfield from the Ranging Parameters field in the Ranging Parameters element.</a:t>
            </a:r>
          </a:p>
          <a:p>
            <a:pPr lvl="1"/>
            <a:r>
              <a:rPr lang="en-US" dirty="0"/>
              <a:t>Rename </a:t>
            </a:r>
            <a:r>
              <a:rPr lang="en-US" i="1" dirty="0"/>
              <a:t>Secure LTF Required</a:t>
            </a:r>
            <a:r>
              <a:rPr lang="en-US" dirty="0"/>
              <a:t> subfield to </a:t>
            </a:r>
            <a:r>
              <a:rPr lang="en-US" i="1" dirty="0"/>
              <a:t>Secure LTF Required/Enabled</a:t>
            </a:r>
            <a:r>
              <a:rPr lang="en-US" dirty="0"/>
              <a:t> subfield.</a:t>
            </a:r>
          </a:p>
          <a:p>
            <a:pPr marL="457200" lvl="1" indent="0">
              <a:buNone/>
            </a:pPr>
            <a:endParaRPr lang="en-US" sz="1600" dirty="0"/>
          </a:p>
          <a:p>
            <a:pPr marL="57150" indent="0">
              <a:buNone/>
            </a:pPr>
            <a:r>
              <a:rPr lang="en-US" dirty="0"/>
              <a:t>Y: 	N: 	Abstain:</a:t>
            </a:r>
            <a:endParaRPr lang="en-US" sz="20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B9EDD-BECF-4D98-AF87-15ECC35E3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6248F-91F8-4914-80B1-5AC917F58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2DD1761-C198-42CF-B34F-0B01ADF8A9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57479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99326</TotalTime>
  <Words>767</Words>
  <Application>Microsoft Office PowerPoint</Application>
  <PresentationFormat>On-screen Show (4:3)</PresentationFormat>
  <Paragraphs>82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Microsoft Word 97 - 2003 Document</vt:lpstr>
      <vt:lpstr>Secure LTF Required and Secure LTF Support[ed] subfields</vt:lpstr>
      <vt:lpstr>Motivation/Background</vt:lpstr>
      <vt:lpstr>Terminology</vt:lpstr>
      <vt:lpstr>Terminology</vt:lpstr>
      <vt:lpstr>What does D1.3 say?</vt:lpstr>
      <vt:lpstr>Can the RSTA Require Secure LTF for a session without the ISTA requiring it?</vt:lpstr>
      <vt:lpstr>What is the issue?</vt:lpstr>
      <vt:lpstr>Actions</vt:lpstr>
      <vt:lpstr>Straw Poll</vt:lpstr>
      <vt:lpstr>Backup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CTPClassification=CTP_PUBLIC:VisualMarkings=, CTPClassification=CTP_NT</cp:keywords>
  <cp:lastModifiedBy>Venkatesan, Ganesh</cp:lastModifiedBy>
  <cp:revision>435</cp:revision>
  <cp:lastPrinted>1998-02-10T13:28:06Z</cp:lastPrinted>
  <dcterms:created xsi:type="dcterms:W3CDTF">2013-01-06T12:40:29Z</dcterms:created>
  <dcterms:modified xsi:type="dcterms:W3CDTF">2019-09-04T13:42:19Z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sflag">
    <vt:lpwstr>1368405942</vt:lpwstr>
  </property>
  <property fmtid="{D5CDD505-2E9C-101B-9397-08002B2CF9AE}" pid="7" name="TitusGUID">
    <vt:lpwstr>edd6a0ef-48c9-49bb-84f6-3ffc7950e2e8</vt:lpwstr>
  </property>
  <property fmtid="{D5CDD505-2E9C-101B-9397-08002B2CF9AE}" pid="8" name="CTP_TimeStamp">
    <vt:lpwstr>2019-09-04 13:42:18Z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