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9" r:id="rId15"/>
    <p:sldId id="960" r:id="rId16"/>
    <p:sldId id="955" r:id="rId17"/>
    <p:sldId id="954" r:id="rId18"/>
    <p:sldId id="927" r:id="rId19"/>
    <p:sldId id="938" r:id="rId20"/>
    <p:sldId id="957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90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802.11-19/1486r9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Y34/N13/A1</a:t>
            </a:r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which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and size of the SIG field is TBD.</a:t>
            </a:r>
          </a:p>
          <a:p>
            <a:pPr marL="457200" lvl="1" indent="0">
              <a:buNone/>
            </a:pPr>
            <a:r>
              <a:rPr lang="en-GB" altLang="ko-KR" dirty="0" smtClean="0"/>
              <a:t>Y48/N0/A2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common SIG field </a:t>
            </a:r>
            <a:r>
              <a:rPr lang="en-US" altLang="ko-KR" dirty="0" smtClean="0">
                <a:solidFill>
                  <a:schemeClr val="tx2"/>
                </a:solidFill>
              </a:rPr>
              <a:t>can be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fields encoded separately in 11be depending on PPDU format.</a:t>
            </a:r>
          </a:p>
          <a:p>
            <a:pPr lvl="2"/>
            <a:r>
              <a:rPr lang="en-US" altLang="ko-KR" dirty="0" smtClean="0"/>
              <a:t>This field does not include the user specific information. </a:t>
            </a:r>
          </a:p>
          <a:p>
            <a:pPr lvl="2"/>
            <a:r>
              <a:rPr lang="en-US" altLang="ko-KR" dirty="0" smtClean="0"/>
              <a:t>Each field includes the CRC and Tail bits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SIG field includes the information which indicates 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Move to add the following to the spec-framework document</a:t>
            </a:r>
            <a:endParaRPr lang="ko-KR" altLang="ko-KR"/>
          </a:p>
          <a:p>
            <a:pPr lvl="1"/>
            <a:r>
              <a:rPr lang="en-US" altLang="ko-KR" i="1" dirty="0"/>
              <a:t>PHY version identifier field </a:t>
            </a:r>
            <a:r>
              <a:rPr lang="en-US" altLang="ko-KR" dirty="0"/>
              <a:t>shall be one of the version independent fields in the U-SIG </a:t>
            </a:r>
            <a:endParaRPr lang="ko-KR" altLang="ko-KR"/>
          </a:p>
          <a:p>
            <a:pPr lvl="2"/>
            <a:r>
              <a:rPr lang="en-US" altLang="ko-KR" dirty="0"/>
              <a:t>Purpose is to simplify auto-detection for future 802.11 generations, </a:t>
            </a:r>
            <a:r>
              <a:rPr lang="en-US" altLang="ko-KR" dirty="0" err="1"/>
              <a:t>i.e</a:t>
            </a:r>
            <a:r>
              <a:rPr lang="en-US" altLang="ko-KR" dirty="0"/>
              <a:t>, value of this field is used to identify the exact PHY version starting with 802.11be</a:t>
            </a:r>
            <a:endParaRPr lang="ko-KR" altLang="ko-KR"/>
          </a:p>
          <a:p>
            <a:pPr lvl="2"/>
            <a:r>
              <a:rPr lang="en-US" altLang="ko-KR" dirty="0"/>
              <a:t>Exact location of this field is TBD.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523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spec-framework </a:t>
            </a:r>
            <a:r>
              <a:rPr lang="en-US" altLang="ko-KR" dirty="0" smtClean="0"/>
              <a:t>document</a:t>
            </a:r>
          </a:p>
          <a:p>
            <a:pPr lvl="1"/>
            <a:r>
              <a:rPr lang="en-US" altLang="ko-KR" dirty="0"/>
              <a:t>The LENGTH field </a:t>
            </a:r>
            <a:r>
              <a:rPr lang="en-US" altLang="ko-KR" dirty="0" smtClean="0"/>
              <a:t>in </a:t>
            </a:r>
            <a:r>
              <a:rPr lang="en-US" altLang="ko-KR" dirty="0"/>
              <a:t>L-SIG </a:t>
            </a:r>
            <a:r>
              <a:rPr lang="en-GB" altLang="ko-KR" dirty="0"/>
              <a:t>set </a:t>
            </a:r>
            <a:r>
              <a:rPr lang="en-GB" altLang="ko-KR" dirty="0"/>
              <a:t>to a value N such that mod(N,3) = 0. </a:t>
            </a:r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10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:a16="http://schemas.microsoft.com/office/drawing/2014/main" xmlns="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:a16="http://schemas.microsoft.com/office/drawing/2014/main" xmlns="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:a16="http://schemas.microsoft.com/office/drawing/2014/main" xmlns="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:a16="http://schemas.microsoft.com/office/drawing/2014/main" xmlns="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:a16="http://schemas.microsoft.com/office/drawing/2014/main" xmlns="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:a16="http://schemas.microsoft.com/office/drawing/2014/main" xmlns="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287253</TotalTime>
  <Words>1456</Words>
  <Application>Microsoft Office PowerPoint</Application>
  <PresentationFormat>화면 슬라이드 쇼(4:3)</PresentationFormat>
  <Paragraphs>273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Motion 1 </vt:lpstr>
      <vt:lpstr>Motion 2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4703</cp:revision>
  <cp:lastPrinted>2017-07-07T02:11:09Z</cp:lastPrinted>
  <dcterms:created xsi:type="dcterms:W3CDTF">2007-05-21T21:00:37Z</dcterms:created>
  <dcterms:modified xsi:type="dcterms:W3CDTF">2019-11-14T23:01:42Z</dcterms:modified>
</cp:coreProperties>
</file>