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36" r:id="rId3"/>
    <p:sldId id="942" r:id="rId4"/>
    <p:sldId id="943" r:id="rId5"/>
    <p:sldId id="945" r:id="rId6"/>
    <p:sldId id="944" r:id="rId7"/>
    <p:sldId id="946" r:id="rId8"/>
    <p:sldId id="947" r:id="rId9"/>
    <p:sldId id="948" r:id="rId10"/>
    <p:sldId id="956" r:id="rId11"/>
    <p:sldId id="952" r:id="rId12"/>
    <p:sldId id="953" r:id="rId13"/>
    <p:sldId id="958" r:id="rId14"/>
    <p:sldId id="955" r:id="rId15"/>
    <p:sldId id="954" r:id="rId16"/>
    <p:sldId id="927" r:id="rId17"/>
    <p:sldId id="938" r:id="rId18"/>
    <p:sldId id="957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90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802.11-19/1486r2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Further discussion for 11be preamble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RL-SIG including the length </a:t>
            </a:r>
            <a:r>
              <a:rPr lang="en-US" altLang="ko-KR" dirty="0"/>
              <a:t>field </a:t>
            </a:r>
            <a:r>
              <a:rPr lang="en-US" altLang="ko-KR" dirty="0" smtClean="0"/>
              <a:t>which set </a:t>
            </a:r>
            <a:r>
              <a:rPr lang="en-US" altLang="ko-KR" dirty="0"/>
              <a:t>to the value as mod3 =</a:t>
            </a:r>
            <a:r>
              <a:rPr lang="en-US" altLang="ko-KR" dirty="0" smtClean="0"/>
              <a:t>0 provides the reliable performance of false detection error. </a:t>
            </a:r>
            <a:endParaRPr lang="en-US" altLang="ko-KR" dirty="0"/>
          </a:p>
          <a:p>
            <a:r>
              <a:rPr lang="en-US" altLang="ko-KR" dirty="0"/>
              <a:t>In addition, we can potentially further reduce the false detection error if we include the PHY identifier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gives a false error probability lower than 10^-3. </a:t>
            </a:r>
          </a:p>
          <a:p>
            <a:r>
              <a:rPr lang="en-US" altLang="ko-KR" dirty="0" smtClean="0"/>
              <a:t>For the early indication of the PHY identifier, we can consider the EHT-Sig field composed of two fields, for example, EHT-SIG1 and EHT-SIG2. </a:t>
            </a:r>
          </a:p>
          <a:p>
            <a:pPr lvl="1"/>
            <a:r>
              <a:rPr lang="en-US" altLang="ko-KR" dirty="0" smtClean="0"/>
              <a:t>EHT-SIG1 can be configured with one or two OFDM symbols. </a:t>
            </a:r>
          </a:p>
          <a:p>
            <a:pPr lvl="1"/>
            <a:r>
              <a:rPr lang="en-US" altLang="ko-KR" dirty="0" smtClean="0"/>
              <a:t>Both </a:t>
            </a:r>
            <a:r>
              <a:rPr lang="en-US" altLang="ko-KR" dirty="0"/>
              <a:t>options offer the low false error probability.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incorporate the following text into the 11be SFD? 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field value in L-SIG </a:t>
            </a:r>
            <a:r>
              <a:rPr lang="en-GB" altLang="ko-KR" dirty="0"/>
              <a:t>set to </a:t>
            </a:r>
            <a:r>
              <a:rPr lang="en-GB" altLang="ko-KR" dirty="0" smtClean="0"/>
              <a:t>mod3 = 0.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16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</a:t>
            </a:r>
            <a:r>
              <a:rPr lang="en-GB" altLang="ko-KR" dirty="0" smtClean="0"/>
              <a:t>to add the following text into the 11be SFD? </a:t>
            </a:r>
          </a:p>
          <a:p>
            <a:pPr lvl="1"/>
            <a:r>
              <a:rPr lang="en-US" altLang="ko-KR" dirty="0" smtClean="0"/>
              <a:t>The fixed information bits(e.g., PHY identifier)</a:t>
            </a:r>
            <a:r>
              <a:rPr lang="en-GB" altLang="ko-KR" dirty="0" smtClean="0"/>
              <a:t> </a:t>
            </a:r>
            <a:r>
              <a:rPr lang="en-GB" altLang="ko-KR" dirty="0"/>
              <a:t>indicating the PPDU </a:t>
            </a:r>
            <a:r>
              <a:rPr lang="en-US" altLang="ko-KR" dirty="0" smtClean="0"/>
              <a:t>version</a:t>
            </a:r>
            <a:r>
              <a:rPr lang="en-GB" altLang="ko-KR" dirty="0" smtClean="0"/>
              <a:t>(e.g</a:t>
            </a:r>
            <a:r>
              <a:rPr lang="en-GB" altLang="ko-KR" dirty="0"/>
              <a:t>., 11be and </a:t>
            </a:r>
            <a:r>
              <a:rPr lang="en-GB" altLang="ko-KR" dirty="0" smtClean="0"/>
              <a:t>future generation) are </a:t>
            </a:r>
            <a:r>
              <a:rPr lang="en-GB" altLang="ko-KR" dirty="0"/>
              <a:t>included in </a:t>
            </a:r>
            <a:r>
              <a:rPr lang="en-GB" altLang="ko-KR" dirty="0" smtClean="0"/>
              <a:t>EHT-SIG </a:t>
            </a:r>
            <a:r>
              <a:rPr lang="en-GB" altLang="ko-KR" dirty="0" smtClean="0"/>
              <a:t>field </a:t>
            </a:r>
            <a:r>
              <a:rPr lang="en-GB" altLang="ko-KR" dirty="0"/>
              <a:t>of 11be PPDU?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0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into the 11be SFD?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smtClean="0"/>
              <a:t>EHT-SIG </a:t>
            </a:r>
            <a:r>
              <a:rPr lang="en-US" altLang="ko-KR" dirty="0" smtClean="0"/>
              <a:t>field is composed </a:t>
            </a:r>
            <a:r>
              <a:rPr lang="en-US" altLang="ko-KR" dirty="0"/>
              <a:t>of two fields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This field does not include the user specific information. 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first field </a:t>
            </a:r>
            <a:r>
              <a:rPr lang="en-US" altLang="ko-KR" dirty="0" smtClean="0"/>
              <a:t>of the </a:t>
            </a:r>
            <a:r>
              <a:rPr lang="en-US" altLang="ko-KR" dirty="0" smtClean="0"/>
              <a:t>EHT-SIG </a:t>
            </a:r>
            <a:r>
              <a:rPr lang="en-US" altLang="ko-KR" dirty="0" smtClean="0"/>
              <a:t>fields </a:t>
            </a:r>
            <a:r>
              <a:rPr lang="en-US" altLang="ko-KR" dirty="0"/>
              <a:t>includes the information bits(e.g., PHY identifier) for the indication of PPDU </a:t>
            </a:r>
            <a:r>
              <a:rPr lang="en-US" altLang="ko-KR" dirty="0" smtClean="0"/>
              <a:t>version</a:t>
            </a: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80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802.11-19/1486r1</a:t>
            </a:r>
            <a:r>
              <a:rPr lang="en-US" altLang="ko-KR" dirty="0"/>
              <a:t>, </a:t>
            </a:r>
            <a:r>
              <a:rPr lang="en-US" altLang="ko-KR" dirty="0">
                <a:ea typeface="굴림" panose="020B0600000101010101" pitchFamily="50" charset="-127"/>
              </a:rPr>
              <a:t>Further discussion for 11be </a:t>
            </a:r>
            <a:r>
              <a:rPr lang="en-US" altLang="ko-KR" dirty="0" smtClean="0">
                <a:ea typeface="굴림" panose="020B0600000101010101" pitchFamily="50" charset="-127"/>
              </a:rPr>
              <a:t>preamble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802.11-19/1021r1, Preamble Design Harmonization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802.11-19/1099r1, Preamble structure in 11be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802.11-19/1142r0, Discussion on the preamble for 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802.11-19/1214r0, Preamble Design Consideration for 802.11be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802.11-19/1085r0, high-level-</a:t>
            </a:r>
            <a:r>
              <a:rPr lang="en-US" altLang="ko-KR" dirty="0" err="1"/>
              <a:t>eht</a:t>
            </a:r>
            <a:r>
              <a:rPr lang="en-US" altLang="ko-KR" dirty="0"/>
              <a:t>-preamble-structure</a:t>
            </a:r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5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73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1339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L-SIG?</a:t>
            </a:r>
          </a:p>
          <a:p>
            <a:endParaRPr lang="en-GB" altLang="ko-KR" dirty="0"/>
          </a:p>
          <a:p>
            <a:r>
              <a:rPr lang="en-GB" altLang="ko-KR" dirty="0" smtClean="0"/>
              <a:t>Y:39/N:11/A:30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discussion on </a:t>
            </a:r>
            <a:r>
              <a:rPr lang="en-US" altLang="ko-KR" dirty="0" smtClean="0"/>
              <a:t>11be preamble </a:t>
            </a:r>
            <a:r>
              <a:rPr lang="en-US" altLang="ko-KR" dirty="0"/>
              <a:t>was underway </a:t>
            </a:r>
            <a:r>
              <a:rPr lang="en-US" altLang="ko-KR" dirty="0" smtClean="0"/>
              <a:t>in previous meeting and </a:t>
            </a:r>
            <a:r>
              <a:rPr lang="en-US" altLang="ko-KR" dirty="0"/>
              <a:t>we </a:t>
            </a:r>
            <a:r>
              <a:rPr lang="en-US" altLang="ko-KR" dirty="0" smtClean="0"/>
              <a:t>received the following comment </a:t>
            </a:r>
            <a:r>
              <a:rPr lang="en-US" altLang="ko-KR" dirty="0"/>
              <a:t>when we </a:t>
            </a:r>
            <a:r>
              <a:rPr lang="en-US" altLang="ko-KR" dirty="0" smtClean="0"/>
              <a:t>presented 1486r1 in September meeting.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False/Miss </a:t>
            </a:r>
            <a:r>
              <a:rPr lang="en-US" altLang="ko-KR" dirty="0"/>
              <a:t>Detection </a:t>
            </a:r>
            <a:r>
              <a:rPr lang="en-US" altLang="ko-KR" dirty="0" smtClean="0"/>
              <a:t>probability for proposed preamble</a:t>
            </a:r>
            <a:endParaRPr lang="en-US" altLang="ko-KR" dirty="0"/>
          </a:p>
          <a:p>
            <a:endParaRPr lang="en-US" altLang="ko-KR" sz="2200" dirty="0"/>
          </a:p>
          <a:p>
            <a:r>
              <a:rPr lang="en-US" altLang="ko-KR" sz="2200" dirty="0" smtClean="0"/>
              <a:t>To address this comment</a:t>
            </a:r>
            <a:r>
              <a:rPr lang="en-US" altLang="ko-KR" sz="2200" dirty="0"/>
              <a:t>, we investigate the performance of False/Miss detection error of proposed 11be preamble in </a:t>
            </a:r>
            <a:r>
              <a:rPr lang="en-US" altLang="ko-KR" sz="2200" dirty="0" smtClean="0"/>
              <a:t>this contribution.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40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11be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11be preamble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Includes the RL-SIG which is equal with L-SIG. </a:t>
            </a:r>
          </a:p>
          <a:p>
            <a:pPr lvl="1"/>
            <a:r>
              <a:rPr lang="en-US" altLang="ko-KR" dirty="0" smtClean="0"/>
              <a:t>Includes the length field set to as mod3 = 0. </a:t>
            </a:r>
          </a:p>
          <a:p>
            <a:pPr lvl="2"/>
            <a:r>
              <a:rPr lang="en-US" altLang="ko-KR" dirty="0" smtClean="0"/>
              <a:t>By using the length field</a:t>
            </a:r>
            <a:r>
              <a:rPr lang="en-US" altLang="ko-KR" dirty="0"/>
              <a:t>, 11ax and 11be can be distinguished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Includes the fixed information (ex., PHY identifier) for identification of 11be and future generation. </a:t>
            </a:r>
          </a:p>
          <a:p>
            <a:pPr lvl="2"/>
            <a:r>
              <a:rPr lang="en-US" altLang="ko-KR" dirty="0" smtClean="0"/>
              <a:t>The symbol(s) including this information locates right after RL-SIG.</a:t>
            </a:r>
          </a:p>
          <a:p>
            <a:pPr lvl="2"/>
            <a:r>
              <a:rPr lang="en-US" altLang="ko-KR" dirty="0" smtClean="0"/>
              <a:t>The PHY identifier is transmitted by using the common control field of EHT PPDU (ex., EHT-SIG)  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590800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:a16="http://schemas.microsoft.com/office/drawing/2014/main" xmlns="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:a16="http://schemas.microsoft.com/office/drawing/2014/main" xmlns="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:a16="http://schemas.microsoft.com/office/drawing/2014/main" xmlns="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:a16="http://schemas.microsoft.com/office/drawing/2014/main" xmlns="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:a16="http://schemas.microsoft.com/office/drawing/2014/main" xmlns="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14190" y="21614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810" y="3177268"/>
            <a:ext cx="1129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PHY identifier 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>
            <a:stCxn id="17" idx="0"/>
            <a:endCxn id="9" idx="2"/>
          </p:cNvCxnSpPr>
          <p:nvPr/>
        </p:nvCxnSpPr>
        <p:spPr bwMode="auto">
          <a:xfrm flipV="1">
            <a:off x="4902580" y="3017644"/>
            <a:ext cx="322" cy="1596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>
            <a:stCxn id="15" idx="2"/>
            <a:endCxn id="8" idx="0"/>
          </p:cNvCxnSpPr>
          <p:nvPr/>
        </p:nvCxnSpPr>
        <p:spPr bwMode="auto">
          <a:xfrm flipH="1">
            <a:off x="3296675" y="2438400"/>
            <a:ext cx="382120" cy="157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>
            <a:stCxn id="15" idx="2"/>
            <a:endCxn id="12" idx="0"/>
          </p:cNvCxnSpPr>
          <p:nvPr/>
        </p:nvCxnSpPr>
        <p:spPr bwMode="auto">
          <a:xfrm>
            <a:off x="3678795" y="2438400"/>
            <a:ext cx="419696" cy="1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88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PHY identifier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indicate the PPDU version (e.g., 11be and </a:t>
            </a:r>
            <a:r>
              <a:rPr lang="en-US" altLang="ko-KR" dirty="0" smtClean="0"/>
              <a:t>future generation) </a:t>
            </a:r>
            <a:r>
              <a:rPr lang="en-US" altLang="ko-KR" dirty="0"/>
              <a:t>as 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, PHY identifier can be included in the </a:t>
            </a:r>
            <a:r>
              <a:rPr lang="en-US" altLang="ko-KR" dirty="0" smtClean="0"/>
              <a:t>front symbol(s) of EHT-SIG </a:t>
            </a:r>
            <a:r>
              <a:rPr lang="en-US" altLang="ko-KR" dirty="0"/>
              <a:t>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described in [1], the EHT-SIG field can be composed of two fields, for example, EHT-SIG1* and EHT-SIG2*. </a:t>
            </a:r>
          </a:p>
          <a:p>
            <a:pPr lvl="1"/>
            <a:r>
              <a:rPr lang="en-US" altLang="ko-KR" dirty="0" smtClean="0"/>
              <a:t>EHT-SIG1 field includes the PHY identifier.  </a:t>
            </a:r>
          </a:p>
          <a:p>
            <a:r>
              <a:rPr lang="en-US" altLang="ko-KR" dirty="0" smtClean="0"/>
              <a:t>The EHT-SIG1 field can be composed of following two options.</a:t>
            </a:r>
          </a:p>
          <a:p>
            <a:pPr lvl="1"/>
            <a:r>
              <a:rPr lang="en-US" altLang="ko-KR" dirty="0" smtClean="0"/>
              <a:t>Option 1 : configured with one OFDM symbol  </a:t>
            </a:r>
          </a:p>
          <a:p>
            <a:pPr lvl="2"/>
            <a:r>
              <a:rPr lang="en-US" altLang="ko-KR" dirty="0" smtClean="0"/>
              <a:t>It is possible to detect the PPDU format, quickly. </a:t>
            </a:r>
          </a:p>
          <a:p>
            <a:pPr lvl="2"/>
            <a:r>
              <a:rPr lang="en-US" altLang="ko-KR" dirty="0" smtClean="0"/>
              <a:t>Due to a lack of room for other information, we cannot transmit the various information with the PHY identifier, simultaneously. </a:t>
            </a:r>
          </a:p>
          <a:p>
            <a:pPr lvl="3"/>
            <a:r>
              <a:rPr lang="en-US" altLang="ko-KR" dirty="0" smtClean="0"/>
              <a:t>Except for the PHY identifier, CRC and tail bit, it may use the 9 or 13 bits 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172200"/>
            <a:ext cx="4093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en-US" altLang="ko-KR" dirty="0"/>
              <a:t>: This is just one example and can be called by another name.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0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PHY </a:t>
            </a:r>
            <a:r>
              <a:rPr lang="en-US" altLang="ko-KR" dirty="0" smtClean="0"/>
              <a:t>identifier(2/2)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configured with two OFDM symbols.</a:t>
            </a:r>
          </a:p>
          <a:p>
            <a:pPr lvl="2"/>
            <a:r>
              <a:rPr lang="en-US" altLang="ko-KR" dirty="0" smtClean="0"/>
              <a:t>Not only the PHY identifier but also other information, for example, TXOP, BSS color, etc., can be transmitted.</a:t>
            </a:r>
          </a:p>
          <a:p>
            <a:pPr lvl="3"/>
            <a:r>
              <a:rPr lang="en-US" altLang="ko-KR" dirty="0" smtClean="0"/>
              <a:t>By using the various information, we can perform the power saving.</a:t>
            </a:r>
          </a:p>
          <a:p>
            <a:pPr lvl="2"/>
            <a:r>
              <a:rPr lang="en-US" altLang="ko-KR" dirty="0" smtClean="0"/>
              <a:t>Due to the decoding of two symbols, the detection of PPDU format</a:t>
            </a:r>
            <a:r>
              <a:rPr lang="ko-KR" altLang="en-US" smtClean="0"/>
              <a:t> </a:t>
            </a:r>
            <a:r>
              <a:rPr lang="en-US" altLang="ko-KR" dirty="0" smtClean="0"/>
              <a:t>is relatively later than option 1. 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For the transmission of more information in EHT-SIG1, in both options, we can consider the short CRC bit such as 4 bit CRC which is applied to the 11ax HE-SIGA field. 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the next slides, we investigate the false/miss detection error probability of proposed 11be preamble according to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4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20MHz</a:t>
            </a:r>
          </a:p>
          <a:p>
            <a:r>
              <a:rPr lang="en-US" altLang="ko-KR" dirty="0" err="1" smtClean="0"/>
              <a:t>Ant_config</a:t>
            </a:r>
            <a:r>
              <a:rPr lang="en-US" altLang="ko-KR" dirty="0" smtClean="0"/>
              <a:t> = 1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/ 1Rx </a:t>
            </a:r>
          </a:p>
          <a:p>
            <a:r>
              <a:rPr lang="en-US" altLang="ko-KR" dirty="0" smtClean="0"/>
              <a:t>Channel impairment : No ( ideal timing and No CFO)</a:t>
            </a:r>
          </a:p>
          <a:p>
            <a:r>
              <a:rPr lang="en-US" altLang="ko-KR" dirty="0" smtClean="0"/>
              <a:t>Channel :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Frame format : 11be, 11ax, 11ac, 11n, 11ba </a:t>
            </a:r>
          </a:p>
          <a:p>
            <a:r>
              <a:rPr lang="en-US" altLang="ko-KR" dirty="0" smtClean="0"/>
              <a:t>Information bits for PHY identifier : 3bit </a:t>
            </a:r>
          </a:p>
          <a:p>
            <a:r>
              <a:rPr lang="en-US" altLang="ko-KR" dirty="0" smtClean="0"/>
              <a:t>CRC </a:t>
            </a:r>
          </a:p>
          <a:p>
            <a:pPr lvl="1"/>
            <a:r>
              <a:rPr lang="en-US" altLang="ko-KR" dirty="0" smtClean="0"/>
              <a:t>4 bit (x</a:t>
            </a:r>
            <a:r>
              <a:rPr lang="en-US" altLang="ko-KR" baseline="30000" dirty="0" smtClean="0"/>
              <a:t>4 </a:t>
            </a:r>
            <a:r>
              <a:rPr lang="en-US" altLang="ko-KR" dirty="0" smtClean="0"/>
              <a:t>+x+1)</a:t>
            </a:r>
          </a:p>
          <a:p>
            <a:pPr lvl="1"/>
            <a:r>
              <a:rPr lang="en-US" altLang="ko-KR" dirty="0" smtClean="0"/>
              <a:t>8 bit (x</a:t>
            </a:r>
            <a:r>
              <a:rPr lang="en-US" altLang="ko-KR" baseline="30000" dirty="0" smtClean="0"/>
              <a:t>8</a:t>
            </a:r>
            <a:r>
              <a:rPr lang="en-US" altLang="ko-KR" dirty="0" smtClean="0"/>
              <a:t>+x</a:t>
            </a:r>
            <a:r>
              <a:rPr lang="en-US" altLang="ko-KR" baseline="30000" dirty="0" smtClean="0"/>
              <a:t>2 </a:t>
            </a:r>
            <a:r>
              <a:rPr lang="en-US" altLang="ko-KR" dirty="0" smtClean="0"/>
              <a:t>+x+1)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69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error probability </a:t>
            </a:r>
            <a:br>
              <a:rPr lang="en-US" altLang="ko-KR" dirty="0" smtClean="0"/>
            </a:br>
            <a:r>
              <a:rPr lang="en-US" altLang="ko-KR" dirty="0" smtClean="0"/>
              <a:t>- length 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The validity check of length field. </a:t>
            </a:r>
          </a:p>
          <a:p>
            <a:pPr lvl="1"/>
            <a:r>
              <a:rPr lang="en-US" altLang="ko-KR" dirty="0" smtClean="0"/>
              <a:t>For the detection of 11be, only two steps (i.e., the repetition check and content check(i.e., length mod3 =0) ) are considered.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this result, the performance of miss-detection is bounded at PER of combined L-SIG.</a:t>
            </a:r>
          </a:p>
          <a:p>
            <a:pPr lvl="1"/>
            <a:r>
              <a:rPr lang="en-US" altLang="ko-KR" dirty="0" smtClean="0"/>
              <a:t>We confirmed that it provides enough low error rate of </a:t>
            </a:r>
            <a:r>
              <a:rPr lang="en-US" altLang="ko-KR" dirty="0"/>
              <a:t>false detection by using the length </a:t>
            </a:r>
            <a:r>
              <a:rPr lang="en-US" altLang="ko-KR" dirty="0" smtClean="0"/>
              <a:t>field.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88" y="2362200"/>
            <a:ext cx="4267200" cy="32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</a:t>
            </a:r>
            <a:r>
              <a:rPr lang="en-US" altLang="ko-KR" dirty="0"/>
              <a:t>error probability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PHY identifier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/>
              <a:t>Furthermore</a:t>
            </a:r>
            <a:r>
              <a:rPr lang="en-US" altLang="ko-KR" sz="2000" dirty="0" smtClean="0"/>
              <a:t>, the PHY </a:t>
            </a:r>
            <a:r>
              <a:rPr lang="en-US" altLang="ko-KR" sz="2000" dirty="0"/>
              <a:t>identifier</a:t>
            </a:r>
            <a:r>
              <a:rPr lang="en-US" altLang="ko-KR" sz="2000" dirty="0" smtClean="0"/>
              <a:t> including the PPDU information will </a:t>
            </a:r>
            <a:r>
              <a:rPr lang="en-US" altLang="ko-KR" sz="2000" dirty="0"/>
              <a:t>further help reducing </a:t>
            </a:r>
            <a:r>
              <a:rPr lang="en-US" altLang="ko-KR" sz="2000" dirty="0" smtClean="0"/>
              <a:t>false detection error after </a:t>
            </a:r>
            <a:r>
              <a:rPr lang="en-US" altLang="ko-KR" sz="2000" dirty="0"/>
              <a:t>the content check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the aspect of the </a:t>
            </a:r>
            <a:r>
              <a:rPr lang="en-US" altLang="ko-KR" sz="1800" dirty="0"/>
              <a:t>false error </a:t>
            </a:r>
            <a:r>
              <a:rPr lang="en-US" altLang="ko-KR" sz="1800" dirty="0" smtClean="0"/>
              <a:t>triggering, CRC8 offers lower error probability, but CRC4 also provides the reliable performance.</a:t>
            </a:r>
            <a:r>
              <a:rPr lang="en-US" altLang="ko-KR" sz="1600" dirty="0" smtClean="0"/>
              <a:t>(i.e.,  false error is lower than 10^-3)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50" y="2441517"/>
            <a:ext cx="3966950" cy="296556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218"/>
            <a:ext cx="4038600" cy="299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False/miss error probability </a:t>
            </a:r>
            <a:br>
              <a:rPr lang="en-US" altLang="ko-KR" dirty="0"/>
            </a:br>
            <a:r>
              <a:rPr lang="en-US" altLang="ko-KR" dirty="0" smtClean="0"/>
              <a:t>-PHY </a:t>
            </a:r>
            <a:r>
              <a:rPr lang="en-US" altLang="ko-KR" dirty="0"/>
              <a:t>identifier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</a:p>
          <a:p>
            <a:pPr lvl="2"/>
            <a:r>
              <a:rPr lang="en-US" altLang="ko-KR" dirty="0" smtClean="0"/>
              <a:t>It shows the similar trend with option 1.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CRC4 with more information bits can provide the lower false error probability than 10^-3.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03" y="2431298"/>
            <a:ext cx="4125269" cy="30046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353" y="2421962"/>
            <a:ext cx="4113787" cy="300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283178</TotalTime>
  <Words>1296</Words>
  <Application>Microsoft Office PowerPoint</Application>
  <PresentationFormat>화면 슬라이드 쇼(4:3)</PresentationFormat>
  <Paragraphs>235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 </vt:lpstr>
      <vt:lpstr>Recap: 11be preamble</vt:lpstr>
      <vt:lpstr>Transmission of PHY identifier (1/2)</vt:lpstr>
      <vt:lpstr>Transmission of PHY identifier(2/2)</vt:lpstr>
      <vt:lpstr>Simulation parameters </vt:lpstr>
      <vt:lpstr>False/miss error probability  - length field </vt:lpstr>
      <vt:lpstr>False/miss error probability  - PHY identifier </vt:lpstr>
      <vt:lpstr>False/miss error probability  -PHY identifier </vt:lpstr>
      <vt:lpstr>Conclusion </vt:lpstr>
      <vt:lpstr>SP1</vt:lpstr>
      <vt:lpstr>SP2</vt:lpstr>
      <vt:lpstr>SP3 </vt:lpstr>
      <vt:lpstr>Reference </vt:lpstr>
      <vt:lpstr>Appendix </vt:lpstr>
      <vt:lpstr>Preamble Auto-Detection for legacy</vt:lpstr>
      <vt:lpstr>RL-SIG</vt:lpstr>
      <vt:lpstr>SP2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임동국/선임연구원/차세대표준(연)IoT팀(dongguk.lim@lge.com)</cp:lastModifiedBy>
  <cp:revision>4679</cp:revision>
  <cp:lastPrinted>2017-07-07T02:11:09Z</cp:lastPrinted>
  <dcterms:created xsi:type="dcterms:W3CDTF">2007-05-21T21:00:37Z</dcterms:created>
  <dcterms:modified xsi:type="dcterms:W3CDTF">2019-11-07T23:28:28Z</dcterms:modified>
</cp:coreProperties>
</file>