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14" r:id="rId3"/>
    <p:sldId id="921" r:id="rId4"/>
    <p:sldId id="915" r:id="rId5"/>
    <p:sldId id="916" r:id="rId6"/>
    <p:sldId id="932" r:id="rId7"/>
    <p:sldId id="933" r:id="rId8"/>
    <p:sldId id="934" r:id="rId9"/>
    <p:sldId id="917" r:id="rId10"/>
    <p:sldId id="924" r:id="rId11"/>
    <p:sldId id="923" r:id="rId12"/>
    <p:sldId id="929" r:id="rId13"/>
    <p:sldId id="928" r:id="rId14"/>
    <p:sldId id="930" r:id="rId15"/>
    <p:sldId id="931" r:id="rId16"/>
    <p:sldId id="935" r:id="rId17"/>
    <p:sldId id="919" r:id="rId18"/>
    <p:sldId id="925" r:id="rId19"/>
    <p:sldId id="927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Further discussion for 11be preamble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Configuration of SIG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For the early indication and reasonable timing, SIG field can be composed of two parts. </a:t>
            </a:r>
          </a:p>
          <a:p>
            <a:pPr lvl="1"/>
            <a:r>
              <a:rPr lang="en-US" altLang="ko-KR" dirty="0" smtClean="0"/>
              <a:t>The first part(e.g., SIG1) can consist </a:t>
            </a:r>
            <a:r>
              <a:rPr lang="en-US" altLang="ko-KR" dirty="0"/>
              <a:t>of one symbol containing </a:t>
            </a:r>
            <a:r>
              <a:rPr lang="en-US" altLang="ko-KR" dirty="0" smtClean="0"/>
              <a:t>26 </a:t>
            </a:r>
            <a:r>
              <a:rPr lang="en-US" altLang="ko-KR" dirty="0"/>
              <a:t>data bits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As contents for 26 data bits, PHY identifier, CRC, tail bit and other contents can be included in this part. </a:t>
            </a:r>
            <a:endParaRPr lang="en-US" altLang="ko-KR" dirty="0"/>
          </a:p>
          <a:p>
            <a:pPr lvl="3"/>
            <a:r>
              <a:rPr lang="en-US" altLang="ko-KR" dirty="0" smtClean="0"/>
              <a:t>CRC or Tail bits may be omitted. </a:t>
            </a:r>
          </a:p>
          <a:p>
            <a:pPr lvl="1"/>
            <a:r>
              <a:rPr lang="en-US" altLang="ko-KR" dirty="0" smtClean="0"/>
              <a:t>The second part</a:t>
            </a:r>
            <a:r>
              <a:rPr lang="en-US" altLang="ko-KR" dirty="0"/>
              <a:t>(e.g., </a:t>
            </a:r>
            <a:r>
              <a:rPr lang="en-US" altLang="ko-KR" dirty="0" smtClean="0"/>
              <a:t>SIG2) can consist of two or more symbols.</a:t>
            </a:r>
          </a:p>
          <a:p>
            <a:pPr lvl="2"/>
            <a:r>
              <a:rPr lang="en-US" altLang="ko-KR" dirty="0" smtClean="0"/>
              <a:t>The second part also includes the common control information , CRC and tail bit for data bits.</a:t>
            </a:r>
          </a:p>
          <a:p>
            <a:pPr lvl="1"/>
            <a:r>
              <a:rPr lang="en-US" altLang="ko-KR" dirty="0" smtClean="0"/>
              <a:t>Each part shall be encoded at the rate, R=1/2, be interleaved, be mapped to a BPSK constellation, separately.</a:t>
            </a:r>
          </a:p>
          <a:p>
            <a:pPr lvl="1"/>
            <a:r>
              <a:rPr lang="en-US" altLang="ko-KR" dirty="0" smtClean="0"/>
              <a:t>   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16287" y="5393998"/>
            <a:ext cx="6637113" cy="814741"/>
            <a:chOff x="1457360" y="4971102"/>
            <a:chExt cx="6543640" cy="827084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4329" y="525903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57360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88642" y="5260705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5799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7124193" y="5259573"/>
              <a:ext cx="876807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73948" y="5257990"/>
              <a:ext cx="1250245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7426219" y="5126777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5703" y="4988277"/>
              <a:ext cx="797554" cy="2811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 symbol</a:t>
              </a:r>
              <a:endParaRPr lang="ko-KR" altLang="en-US"/>
            </a:p>
          </p:txBody>
        </p:sp>
        <p:cxnSp>
          <p:nvCxnSpPr>
            <p:cNvPr id="20" name="Straight Arrow Connector 64">
              <a:extLst>
                <a:ext uri="{FF2B5EF4-FFF2-40B4-BE49-F238E27FC236}">
                  <a16:creationId xmlns="" xmlns:a16="http://schemas.microsoft.com/office/drawing/2014/main" id="{A3FB13EC-F9ED-4217-B6E1-8DA019BE6D1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85283" y="5494360"/>
              <a:ext cx="0" cy="2849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11">
              <a:extLst>
                <a:ext uri="{FF2B5EF4-FFF2-40B4-BE49-F238E27FC236}">
                  <a16:creationId xmlns="" xmlns:a16="http://schemas.microsoft.com/office/drawing/2014/main" id="{10EF51FC-1629-4630-9F9E-6BC558CB8514}"/>
                </a:ext>
              </a:extLst>
            </p:cNvPr>
            <p:cNvSpPr txBox="1"/>
            <p:nvPr/>
          </p:nvSpPr>
          <p:spPr>
            <a:xfrm>
              <a:off x="6223025" y="5673536"/>
              <a:ext cx="801326" cy="12465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 smtClean="0">
                  <a:solidFill>
                    <a:prstClr val="black"/>
                  </a:solidFill>
                </a:rPr>
                <a:t>11be </a:t>
              </a:r>
              <a:r>
                <a:rPr lang="en-US" sz="900" dirty="0">
                  <a:solidFill>
                    <a:prstClr val="black"/>
                  </a:solidFill>
                </a:rPr>
                <a:t>detected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97448" y="4971102"/>
              <a:ext cx="1258336" cy="281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2 symbol or more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271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For the coexistence with legacy devices (i.e., 11a, 11n, 11ac, and 11ax), 11be PPDU should include the legacy preamble (i.e., L-STF, L-LTF and L-SIG).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take a look at the auto-detection method when RL-SIG is included in 11be PPDU. </a:t>
            </a:r>
          </a:p>
          <a:p>
            <a:pPr lvl="1"/>
            <a:r>
              <a:rPr lang="en-US" altLang="ko-KR" dirty="0" smtClean="0"/>
              <a:t>RL-SIG does not impact to auto-detection of legacy devices. </a:t>
            </a:r>
          </a:p>
          <a:p>
            <a:pPr lvl="1"/>
            <a:r>
              <a:rPr lang="en-US" altLang="ko-KR" dirty="0" smtClean="0"/>
              <a:t>For the distinction between PPDUs, the value of length field in L-SIG , as well as PHY identifier, can be considered. </a:t>
            </a:r>
          </a:p>
          <a:p>
            <a:pPr lvl="1"/>
            <a:r>
              <a:rPr lang="en-US" altLang="ko-KR" dirty="0" smtClean="0"/>
              <a:t>The PHY identifier can provide scalability to differentiate the next </a:t>
            </a:r>
            <a:r>
              <a:rPr lang="en-US" altLang="ko-KR" dirty="0" err="1" smtClean="0"/>
              <a:t>wi-fi</a:t>
            </a:r>
            <a:r>
              <a:rPr lang="en-US" altLang="ko-KR" dirty="0" smtClean="0"/>
              <a:t>, but more time may be required for packet classification.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the early indication of PHY identifier and reasonable timing for detection, we can consider the EHT-SIG field that can be composed of two parts.</a:t>
            </a:r>
          </a:p>
          <a:p>
            <a:pPr lvl="1"/>
            <a:r>
              <a:rPr lang="en-US" altLang="ko-KR" dirty="0" smtClean="0"/>
              <a:t>First part can</a:t>
            </a:r>
            <a:r>
              <a:rPr lang="ko-KR" altLang="en-US" smtClean="0"/>
              <a:t> </a:t>
            </a:r>
            <a:r>
              <a:rPr lang="en-US" altLang="ko-KR" dirty="0" smtClean="0"/>
              <a:t>consist of one symbol including the identifier.</a:t>
            </a:r>
          </a:p>
          <a:p>
            <a:pPr lvl="1"/>
            <a:r>
              <a:rPr lang="en-US" altLang="ko-KR" dirty="0" smtClean="0"/>
              <a:t>The second part can consist of two or more symbols.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985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11be PPDU shall include the legacy preamble (i.e., L-STF ,L-LTF and L-SIG) for coexistence with legacy PPDUs(i.e., 11a,11n,11ac,11ax)?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683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</a:t>
            </a:r>
            <a:r>
              <a:rPr lang="en-GB" altLang="ko-KR" dirty="0" smtClean="0"/>
              <a:t>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11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Which option do you prefer to classify the 11be PPDU from other PPDU?</a:t>
            </a:r>
          </a:p>
          <a:p>
            <a:pPr lvl="1"/>
            <a:r>
              <a:rPr lang="en-GB" altLang="ko-KR" dirty="0" smtClean="0"/>
              <a:t>Option 1 : described in slide 6</a:t>
            </a:r>
          </a:p>
          <a:p>
            <a:pPr lvl="2"/>
            <a:r>
              <a:rPr lang="en-GB" altLang="ko-KR" dirty="0" smtClean="0"/>
              <a:t>RL-SIG including the length field set to mod3 != 0</a:t>
            </a:r>
          </a:p>
          <a:p>
            <a:pPr lvl="2"/>
            <a:r>
              <a:rPr lang="en-GB" altLang="ko-KR" dirty="0" smtClean="0"/>
              <a:t>Bit information for 11be packet indication </a:t>
            </a:r>
          </a:p>
          <a:p>
            <a:pPr lvl="1"/>
            <a:r>
              <a:rPr lang="en-GB" altLang="ko-KR" dirty="0" smtClean="0"/>
              <a:t>Option 2 : </a:t>
            </a:r>
            <a:r>
              <a:rPr lang="en-US" altLang="ko-KR" dirty="0" smtClean="0"/>
              <a:t>described in slide 7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RL-SIG </a:t>
            </a:r>
            <a:r>
              <a:rPr lang="en-GB" altLang="ko-KR" dirty="0"/>
              <a:t>including the length field set to mod3 </a:t>
            </a:r>
            <a:r>
              <a:rPr lang="en-GB" altLang="ko-KR" dirty="0" smtClean="0"/>
              <a:t>= </a:t>
            </a:r>
            <a:r>
              <a:rPr lang="en-GB" altLang="ko-KR" dirty="0"/>
              <a:t>0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Two repetition check (if classification with 11be is needed)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283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that the </a:t>
            </a:r>
            <a:r>
              <a:rPr lang="en-GB" altLang="ko-KR" dirty="0" smtClean="0"/>
              <a:t>PHY identifier(</a:t>
            </a:r>
            <a:r>
              <a:rPr lang="en-US" altLang="ko-KR" dirty="0" smtClean="0"/>
              <a:t>or information bits)</a:t>
            </a:r>
            <a:r>
              <a:rPr lang="en-GB" altLang="ko-KR" dirty="0" smtClean="0"/>
              <a:t> indicating the PPDU type(e.g., 11be and next ) is included in SIG field of 11be PPDU?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29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	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into the 11be SFD</a:t>
            </a:r>
          </a:p>
          <a:p>
            <a:endParaRPr lang="en-US" altLang="ko-KR" dirty="0"/>
          </a:p>
          <a:p>
            <a:pPr lvl="1"/>
            <a:r>
              <a:rPr lang="en-GB" altLang="ko-KR" dirty="0"/>
              <a:t>11be PPDU </a:t>
            </a:r>
            <a:r>
              <a:rPr lang="en-GB" altLang="ko-KR" dirty="0" smtClean="0"/>
              <a:t>shall include the </a:t>
            </a:r>
            <a:r>
              <a:rPr lang="en-GB" altLang="ko-KR" dirty="0"/>
              <a:t>repeated L-SIG after </a:t>
            </a:r>
            <a:r>
              <a:rPr lang="en-GB" altLang="ko-KR" dirty="0" smtClean="0"/>
              <a:t>L-SIG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r>
              <a:rPr lang="en-GB" altLang="ko-KR" dirty="0" smtClean="0"/>
              <a:t>Move : Dongguk Lim</a:t>
            </a:r>
          </a:p>
          <a:p>
            <a:pPr lvl="1"/>
            <a:r>
              <a:rPr lang="en-GB" altLang="ko-KR" dirty="0" smtClean="0"/>
              <a:t>Second :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34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IEEE </a:t>
            </a:r>
            <a:r>
              <a:rPr lang="en-US" altLang="ko-KR" dirty="0" smtClean="0"/>
              <a:t>802.11-19/1021r1, Preamble </a:t>
            </a:r>
            <a:r>
              <a:rPr lang="en-US" altLang="ko-KR" dirty="0"/>
              <a:t>Design Harmonization</a:t>
            </a:r>
            <a:endParaRPr lang="en-US" altLang="ko-KR" dirty="0" smtClean="0"/>
          </a:p>
          <a:p>
            <a:r>
              <a:rPr lang="en-US" altLang="ko-KR" dirty="0" smtClean="0"/>
              <a:t>[2</a:t>
            </a:r>
            <a:r>
              <a:rPr lang="en-US" altLang="ko-KR" dirty="0"/>
              <a:t>] IEEE </a:t>
            </a:r>
            <a:r>
              <a:rPr lang="en-US" altLang="ko-KR" dirty="0" smtClean="0"/>
              <a:t>802.11-19/1099r1, Preamble </a:t>
            </a:r>
            <a:r>
              <a:rPr lang="en-US" altLang="ko-KR" dirty="0"/>
              <a:t>structure in 11be</a:t>
            </a:r>
            <a:endParaRPr lang="en-US" altLang="ko-KR" dirty="0" smtClean="0"/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802.11-19/1142r0</a:t>
            </a:r>
            <a:r>
              <a:rPr lang="en-US" altLang="ko-KR" dirty="0"/>
              <a:t>, </a:t>
            </a:r>
            <a:r>
              <a:rPr lang="en-US" altLang="ko-KR" dirty="0" smtClean="0"/>
              <a:t>Discussion </a:t>
            </a:r>
            <a:r>
              <a:rPr lang="en-US" altLang="ko-KR" dirty="0"/>
              <a:t>on the preamble for 11be</a:t>
            </a:r>
            <a:endParaRPr lang="en-US" altLang="ko-KR" dirty="0" smtClean="0"/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802.11-19/1214r0, Preamble Design Consideration for </a:t>
            </a:r>
            <a:r>
              <a:rPr lang="en-US" altLang="ko-KR" dirty="0" smtClean="0"/>
              <a:t>802.11be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802.11-19/1085r0, high-level-</a:t>
            </a:r>
            <a:r>
              <a:rPr lang="en-US" altLang="ko-KR" dirty="0" err="1" smtClean="0"/>
              <a:t>eht</a:t>
            </a:r>
            <a:r>
              <a:rPr lang="en-US" altLang="ko-KR" dirty="0" smtClean="0"/>
              <a:t>-preamble-structure</a:t>
            </a:r>
            <a:endParaRPr lang="en-US" altLang="ko-KR" dirty="0"/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67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2054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11be preamble is </a:t>
            </a:r>
            <a:r>
              <a:rPr lang="en-US" altLang="ko-KR" dirty="0"/>
              <a:t>under discussion</a:t>
            </a:r>
            <a:r>
              <a:rPr lang="en-US" altLang="ko-KR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 [1 ~ 5], following issues were introduced and discussed.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Backward compatibility and coexistence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Including of L-preamble ( L-STF , L-LTF and L-SIG ) in 11be preamble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Packet classification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Indication using the PHY identifier (i.e</a:t>
            </a:r>
            <a:r>
              <a:rPr lang="en-US" altLang="ko-KR" dirty="0"/>
              <a:t>., information bits) / RL-SIG </a:t>
            </a:r>
            <a:r>
              <a:rPr lang="en-US" altLang="ko-KR" dirty="0" smtClean="0"/>
              <a:t>/ signature sequence.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Range extension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RL-SIG can be used to support the coverage extension such as 11ax.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Contents and configuration of SIG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</a:t>
            </a:r>
            <a:r>
              <a:rPr lang="en-US" altLang="ko-KR" dirty="0"/>
              <a:t>this contribution, we investigate how to differentiate the received PPDU when RL-SIG is assumed in 11be PPDU and take a look at the consideration for configuration of 11be SIG field to support the auto-detection.</a:t>
            </a:r>
            <a:endParaRPr lang="en-US" altLang="ko-KR" dirty="0" smtClean="0"/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47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11be preamble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As shown in [3], 11be PPDU can be composed as follows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For coexistence with legacy devices, L-Preamble should be included in 11be PPDUs.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By using the L-preamble in 11be PPDU</a:t>
            </a:r>
            <a:r>
              <a:rPr lang="en-US" altLang="ko-KR" dirty="0">
                <a:ea typeface="굴림" panose="020B0600000101010101" pitchFamily="50" charset="-127"/>
              </a:rPr>
              <a:t>, it can prevent the </a:t>
            </a:r>
            <a:r>
              <a:rPr lang="en-US" altLang="ko-KR" dirty="0" smtClean="0">
                <a:ea typeface="굴림" panose="020B0600000101010101" pitchFamily="50" charset="-127"/>
              </a:rPr>
              <a:t>collision with legacy </a:t>
            </a:r>
            <a:r>
              <a:rPr lang="en-US" altLang="ko-KR" dirty="0">
                <a:ea typeface="굴림" panose="020B0600000101010101" pitchFamily="50" charset="-127"/>
              </a:rPr>
              <a:t>devices on the channel during 11be transmission. 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In </a:t>
            </a:r>
            <a:r>
              <a:rPr lang="en-US" altLang="ko-KR" dirty="0">
                <a:ea typeface="굴림" panose="020B0600000101010101" pitchFamily="50" charset="-127"/>
              </a:rPr>
              <a:t>addition, </a:t>
            </a:r>
            <a:r>
              <a:rPr lang="en-US" altLang="ko-KR" dirty="0" smtClean="0">
                <a:ea typeface="굴림" panose="020B0600000101010101" pitchFamily="50" charset="-127"/>
              </a:rPr>
              <a:t>by including the RL-SIG in </a:t>
            </a:r>
            <a:r>
              <a:rPr lang="en-US" altLang="ko-KR" dirty="0">
                <a:ea typeface="굴림" panose="020B0600000101010101" pitchFamily="50" charset="-127"/>
              </a:rPr>
              <a:t>the 11be </a:t>
            </a:r>
            <a:r>
              <a:rPr lang="en-US" altLang="ko-KR" dirty="0" smtClean="0">
                <a:ea typeface="굴림" panose="020B0600000101010101" pitchFamily="50" charset="-127"/>
              </a:rPr>
              <a:t>PPDU, we can expect the followings.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It enables to support the comparable coverage with 11ax.  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It </a:t>
            </a:r>
            <a:r>
              <a:rPr lang="en-US" altLang="ko-KR" dirty="0">
                <a:ea typeface="굴림" panose="020B0600000101010101" pitchFamily="50" charset="-127"/>
              </a:rPr>
              <a:t>can guarantee reliable transmission when small RU size is used for transmission.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1447800" y="2362189"/>
            <a:ext cx="6155524" cy="441865"/>
            <a:chOff x="1467439" y="5257985"/>
            <a:chExt cx="6513403" cy="251041"/>
          </a:xfrm>
        </p:grpSpPr>
        <p:sp>
          <p:nvSpPr>
            <p:cNvPr id="13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14251" y="526444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5858708" y="5259573"/>
              <a:ext cx="2122134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5982732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78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6675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(1/3)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By using the symbol modulated with BPSK after L-SIG and RL-SIG</a:t>
            </a:r>
            <a:r>
              <a:rPr lang="en-US" altLang="ko-KR" dirty="0"/>
              <a:t>, </a:t>
            </a:r>
            <a:r>
              <a:rPr lang="en-US" altLang="ko-KR" dirty="0" smtClean="0"/>
              <a:t>11be devices can </a:t>
            </a:r>
            <a:r>
              <a:rPr lang="en-US" altLang="ko-KR" dirty="0"/>
              <a:t>distinguish whether </a:t>
            </a:r>
            <a:r>
              <a:rPr lang="en-US" altLang="ko-KR" dirty="0" smtClean="0"/>
              <a:t>received </a:t>
            </a:r>
            <a:r>
              <a:rPr lang="en-US" altLang="ko-KR" dirty="0"/>
              <a:t>PPDU is </a:t>
            </a:r>
            <a:r>
              <a:rPr lang="en-US" altLang="ko-KR" dirty="0" smtClean="0"/>
              <a:t>11be format or </a:t>
            </a:r>
            <a:r>
              <a:rPr lang="en-US" altLang="ko-KR" dirty="0"/>
              <a:t>11n/11ac </a:t>
            </a:r>
            <a:r>
              <a:rPr lang="en-US" altLang="ko-KR" dirty="0" smtClean="0"/>
              <a:t>format. </a:t>
            </a:r>
          </a:p>
          <a:p>
            <a:pPr lvl="1"/>
            <a:r>
              <a:rPr lang="en-US" altLang="ko-KR" dirty="0"/>
              <a:t>RL-SIG in 11be PPDU does not impact the detection of </a:t>
            </a:r>
            <a:r>
              <a:rPr lang="en-US" altLang="ko-KR" dirty="0" smtClean="0"/>
              <a:t>11n/11ac PPDU.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For the distinction of PPDU between 11ax and 11be, we can consider the following options for length field of L-SIG.  </a:t>
            </a:r>
          </a:p>
          <a:p>
            <a:pPr lvl="1"/>
            <a:r>
              <a:rPr lang="en-US" altLang="ko-KR" dirty="0" smtClean="0"/>
              <a:t>Option 1: length mod 3 != 0 </a:t>
            </a:r>
          </a:p>
          <a:p>
            <a:pPr lvl="1"/>
            <a:r>
              <a:rPr lang="en-US" altLang="ko-KR" dirty="0" smtClean="0"/>
              <a:t>Option 2: length mod 3 = 0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Auto-detection </a:t>
            </a:r>
            <a:r>
              <a:rPr lang="en-US" altLang="ko-KR" dirty="0" smtClean="0"/>
              <a:t>(2/3)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Option1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Due to using of equal RL-SIG with11ax, it</a:t>
            </a:r>
            <a:r>
              <a:rPr lang="ko-KR" altLang="en-US" smtClean="0"/>
              <a:t> </a:t>
            </a:r>
            <a:r>
              <a:rPr lang="en-US" altLang="ko-KR" dirty="0" smtClean="0"/>
              <a:t>requires the additional method such as PHY identifier</a:t>
            </a:r>
            <a:r>
              <a:rPr lang="en-US" altLang="ko-KR" dirty="0"/>
              <a:t>(or fixed information bits) </a:t>
            </a:r>
            <a:r>
              <a:rPr lang="en-US" altLang="ko-KR" dirty="0" smtClean="0"/>
              <a:t>to </a:t>
            </a:r>
            <a:r>
              <a:rPr lang="en-US" altLang="ko-KR" dirty="0"/>
              <a:t>differentiate the 11be PPDU</a:t>
            </a:r>
            <a:r>
              <a:rPr lang="en-US" altLang="ko-KR" dirty="0" smtClean="0"/>
              <a:t>. 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may be included in symbol follows </a:t>
            </a:r>
            <a:r>
              <a:rPr lang="en-US" altLang="ko-KR" dirty="0" smtClean="0"/>
              <a:t>the </a:t>
            </a:r>
            <a:r>
              <a:rPr lang="en-US" altLang="ko-KR" dirty="0"/>
              <a:t>RL-SIG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For example, it can be included in EHT-SIG fields </a:t>
            </a:r>
          </a:p>
          <a:p>
            <a:pPr lvl="1"/>
            <a:r>
              <a:rPr lang="en-US" altLang="ko-KR" dirty="0" smtClean="0"/>
              <a:t>So, 11be devices can differentiate whether received PPDU is</a:t>
            </a:r>
            <a:r>
              <a:rPr lang="ko-KR" altLang="en-US" smtClean="0"/>
              <a:t> </a:t>
            </a:r>
            <a:r>
              <a:rPr lang="en-US" altLang="ko-KR" dirty="0" smtClean="0"/>
              <a:t>11be PPDU or not after decoding of symbols that include the PHY identifier (or fixed information bits).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is </a:t>
            </a:r>
            <a:r>
              <a:rPr lang="en-US" altLang="ko-KR" dirty="0" smtClean="0"/>
              <a:t>not easy to </a:t>
            </a:r>
            <a:r>
              <a:rPr lang="en-US" altLang="ko-KR" dirty="0"/>
              <a:t>identify </a:t>
            </a:r>
            <a:r>
              <a:rPr lang="en-US" altLang="ko-KR" dirty="0" smtClean="0"/>
              <a:t>PPDU formats </a:t>
            </a:r>
            <a:r>
              <a:rPr lang="en-US" altLang="ko-KR" dirty="0"/>
              <a:t>early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On the other hands, 11ax devices always treat the 11be PPDU as an 11ax PPDU and they will try to keep decoding subsequent fields (i.e., HE-SIG).</a:t>
            </a:r>
          </a:p>
          <a:p>
            <a:pPr lvl="2"/>
            <a:r>
              <a:rPr lang="en-US" altLang="ko-KR" dirty="0" smtClean="0"/>
              <a:t>11ax devices can wait for duration which is indicated in length field</a:t>
            </a:r>
            <a:r>
              <a:rPr lang="en-US" altLang="ko-KR" dirty="0"/>
              <a:t> after</a:t>
            </a:r>
            <a:r>
              <a:rPr lang="ko-KR" altLang="en-US"/>
              <a:t> </a:t>
            </a:r>
            <a:r>
              <a:rPr lang="en-US" altLang="ko-KR" dirty="0" smtClean="0"/>
              <a:t>the fail of validation check for HE-SIGA.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447800" y="2339716"/>
            <a:ext cx="6155524" cy="454423"/>
            <a:chOff x="1467439" y="5259573"/>
            <a:chExt cx="6513403" cy="258176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14251" y="5264443"/>
              <a:ext cx="1613523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627774" y="5259573"/>
              <a:ext cx="135306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7181815" y="5266708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478542" y="2057400"/>
            <a:ext cx="1380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!= 0 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Auto-detection </a:t>
            </a:r>
            <a:r>
              <a:rPr lang="en-US" altLang="ko-KR" dirty="0" smtClean="0"/>
              <a:t>(3/3</a:t>
            </a:r>
            <a:r>
              <a:rPr lang="en-US" altLang="ko-KR" dirty="0"/>
              <a:t>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Option2</a:t>
            </a:r>
          </a:p>
          <a:p>
            <a:endParaRPr lang="en-US" altLang="ko-KR" sz="20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11ax devices and 11be devices can easily decide that it is not an 11ax PPDU by using the value of the length field. </a:t>
            </a:r>
          </a:p>
          <a:p>
            <a:pPr lvl="2"/>
            <a:r>
              <a:rPr lang="en-US" altLang="ko-KR" sz="1600" dirty="0" smtClean="0"/>
              <a:t>After checking the length field, 11ax jumps back to the legacy state machine. i.e., 11a/11n/11ac, if length mod 3 is zero. 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And, we can further identify 11be PPDU from 11ba PPDU. (if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needed)</a:t>
            </a:r>
          </a:p>
          <a:p>
            <a:pPr lvl="2"/>
            <a:r>
              <a:rPr lang="en-US" altLang="ko-KR" dirty="0" smtClean="0"/>
              <a:t>By using another repetition check, 11be can distinguish whether the 11be or 11ba.</a:t>
            </a:r>
          </a:p>
          <a:p>
            <a:pPr lvl="3"/>
            <a:r>
              <a:rPr lang="en-US" altLang="ko-KR" dirty="0"/>
              <a:t>Performing of repetition check with RL-SIG and one symbol after RL-SIG. 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336933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14251" y="526444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5858708" y="5259573"/>
              <a:ext cx="2122134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5982732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173742" y="20574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9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960787"/>
              </p:ext>
            </p:extLst>
          </p:nvPr>
        </p:nvGraphicFramePr>
        <p:xfrm>
          <a:off x="762000" y="2286000"/>
          <a:ext cx="7696200" cy="36715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65400"/>
                <a:gridCol w="2565400"/>
                <a:gridCol w="2565400"/>
              </a:tblGrid>
              <a:tr h="383947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</a:tr>
              <a:tr h="671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Classification</a:t>
                      </a:r>
                      <a:r>
                        <a:rPr lang="en-US" altLang="ko-KR" baseline="0" dirty="0" smtClean="0"/>
                        <a:t> method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Identifier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Similar way with conventional (i.e.</a:t>
                      </a:r>
                      <a:r>
                        <a:rPr lang="en-US" altLang="ko-KR" baseline="0" dirty="0" smtClean="0"/>
                        <a:t> 11ax) 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71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/>
                        <a:t>length field 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Mod</a:t>
                      </a:r>
                      <a:r>
                        <a:rPr lang="en-US" altLang="ko-KR" baseline="0" dirty="0" smtClean="0"/>
                        <a:t> 3 != 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Mod 3 = 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92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Backward</a:t>
                      </a:r>
                      <a:r>
                        <a:rPr lang="en-US" altLang="ko-KR" baseline="0" dirty="0" smtClean="0"/>
                        <a:t> compatibility (Detecting legacy PPDU)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Yes*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Yes*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9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Extensibility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Good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Not flexible 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71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Early detection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Relatively late (depending on SIG field  design)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Relatively early 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696913" y="6172200"/>
            <a:ext cx="3122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* : </a:t>
            </a:r>
            <a:r>
              <a:rPr lang="en-US" altLang="ko-KR" sz="1400" dirty="0"/>
              <a:t>assuming proper design on SIG fields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616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EHT 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use the PHY identifier for the packet detection, it should be indicated as </a:t>
            </a:r>
            <a:r>
              <a:rPr lang="en-US" altLang="ko-KR" dirty="0"/>
              <a:t>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en-US" altLang="ko-KR" dirty="0" smtClean="0"/>
              <a:t>However, generally, the SIG fields(ex., VHT-SIG, HE-SIGA) are configured with two OFDM symbols. </a:t>
            </a:r>
          </a:p>
          <a:p>
            <a:pPr lvl="1"/>
            <a:r>
              <a:rPr lang="en-US" altLang="ko-KR" dirty="0" smtClean="0"/>
              <a:t>The number of symbol for 11be SIG field may be larger than two.</a:t>
            </a:r>
          </a:p>
          <a:p>
            <a:r>
              <a:rPr lang="en-US" altLang="ko-KR" dirty="0" smtClean="0"/>
              <a:t>So, after finishing of decoding of two symbols if EHT-SIG consists of two OFDM symbols, we can confirm the PHY identifier for the indication of PPDU format. </a:t>
            </a:r>
          </a:p>
          <a:p>
            <a:pPr lvl="1"/>
            <a:r>
              <a:rPr lang="en-US" altLang="ko-KR" dirty="0" smtClean="0"/>
              <a:t>It can cause the late detection.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27" name="그룹 26"/>
          <p:cNvGrpSpPr/>
          <p:nvPr/>
        </p:nvGrpSpPr>
        <p:grpSpPr>
          <a:xfrm>
            <a:off x="1219200" y="5257800"/>
            <a:ext cx="6553200" cy="1066800"/>
            <a:chOff x="1143000" y="4832838"/>
            <a:chExt cx="6934200" cy="1082961"/>
          </a:xfrm>
        </p:grpSpPr>
        <p:sp>
          <p:nvSpPr>
            <p:cNvPr id="9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4329" y="525903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57360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88642" y="5260705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5799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22228" y="5259573"/>
              <a:ext cx="1278772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7" name="Straight Arrow Connector 46">
              <a:extLst>
                <a:ext uri="{FF2B5EF4-FFF2-40B4-BE49-F238E27FC236}">
                  <a16:creationId xmlns="" xmlns:a16="http://schemas.microsoft.com/office/drawing/2014/main" id="{787FEAF2-1052-404B-8AEC-84B444620359}"/>
                </a:ext>
              </a:extLst>
            </p:cNvPr>
            <p:cNvCxnSpPr/>
            <p:nvPr/>
          </p:nvCxnSpPr>
          <p:spPr bwMode="auto">
            <a:xfrm>
              <a:off x="1143000" y="5023983"/>
              <a:ext cx="6934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8" name="TextBox 52">
              <a:extLst>
                <a:ext uri="{FF2B5EF4-FFF2-40B4-BE49-F238E27FC236}">
                  <a16:creationId xmlns="" xmlns:a16="http://schemas.microsoft.com/office/drawing/2014/main" id="{DE13184E-EC60-487E-BF80-2974ECEF3EB0}"/>
                </a:ext>
              </a:extLst>
            </p:cNvPr>
            <p:cNvSpPr txBox="1"/>
            <p:nvPr/>
          </p:nvSpPr>
          <p:spPr>
            <a:xfrm>
              <a:off x="7625687" y="4832838"/>
              <a:ext cx="4411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dirty="0">
                  <a:solidFill>
                    <a:schemeClr val="tx1"/>
                  </a:solidFill>
                </a:rPr>
                <a:t>Time</a:t>
              </a:r>
            </a:p>
          </p:txBody>
        </p:sp>
        <p:sp>
          <p:nvSpPr>
            <p:cNvPr id="20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73948" y="525799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802155" y="5126777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23" name="직선 연결선 22"/>
            <p:cNvCxnSpPr/>
            <p:nvPr/>
          </p:nvCxnSpPr>
          <p:spPr bwMode="auto">
            <a:xfrm>
              <a:off x="5019731" y="5638800"/>
              <a:ext cx="170249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5486400" y="5638800"/>
              <a:ext cx="7537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2 symbol</a:t>
              </a:r>
              <a:endParaRPr lang="ko-KR" altLang="en-US"/>
            </a:p>
          </p:txBody>
        </p:sp>
        <p:cxnSp>
          <p:nvCxnSpPr>
            <p:cNvPr id="25" name="Straight Arrow Connector 64">
              <a:extLst>
                <a:ext uri="{FF2B5EF4-FFF2-40B4-BE49-F238E27FC236}">
                  <a16:creationId xmlns="" xmlns:a16="http://schemas.microsoft.com/office/drawing/2014/main" id="{A3FB13EC-F9ED-4217-B6E1-8DA019BE6D1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161933" y="5494360"/>
              <a:ext cx="0" cy="2849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11">
              <a:extLst>
                <a:ext uri="{FF2B5EF4-FFF2-40B4-BE49-F238E27FC236}">
                  <a16:creationId xmlns="" xmlns:a16="http://schemas.microsoft.com/office/drawing/2014/main" id="{10EF51FC-1629-4630-9F9E-6BC558CB8514}"/>
                </a:ext>
              </a:extLst>
            </p:cNvPr>
            <p:cNvSpPr txBox="1"/>
            <p:nvPr/>
          </p:nvSpPr>
          <p:spPr>
            <a:xfrm>
              <a:off x="7199674" y="5673536"/>
              <a:ext cx="801326" cy="12465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 smtClean="0">
                  <a:solidFill>
                    <a:prstClr val="black"/>
                  </a:solidFill>
                </a:rPr>
                <a:t>11be </a:t>
              </a:r>
              <a:r>
                <a:rPr lang="en-US" sz="900" dirty="0">
                  <a:solidFill>
                    <a:prstClr val="black"/>
                  </a:solidFill>
                </a:rPr>
                <a:t>detected</a:t>
              </a:r>
            </a:p>
          </p:txBody>
        </p:sp>
      </p:grpSp>
      <p:sp>
        <p:nvSpPr>
          <p:cNvPr id="28" name="직사각형 11">
            <a:extLst>
              <a:ext uri="{FF2B5EF4-FFF2-40B4-BE49-F238E27FC236}">
                <a16:creationId xmlns="" xmlns:a16="http://schemas.microsoft.com/office/drawing/2014/main" id="{C4C2AB7C-604A-4B87-9F9C-9C4010DF50AC}"/>
              </a:ext>
            </a:extLst>
          </p:cNvPr>
          <p:cNvSpPr/>
          <p:nvPr/>
        </p:nvSpPr>
        <p:spPr bwMode="auto">
          <a:xfrm>
            <a:off x="4884161" y="5660855"/>
            <a:ext cx="1607716" cy="23608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ko-KR" alt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272429</TotalTime>
  <Words>1588</Words>
  <Application>Microsoft Office PowerPoint</Application>
  <PresentationFormat>화면 슬라이드 쇼(4:3)</PresentationFormat>
  <Paragraphs>271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MS Gothic</vt:lpstr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</vt:lpstr>
      <vt:lpstr>Recap : 11be preamble </vt:lpstr>
      <vt:lpstr>RL-SIG</vt:lpstr>
      <vt:lpstr>Auto-detection (1/3) </vt:lpstr>
      <vt:lpstr>Auto-detection (2/3) </vt:lpstr>
      <vt:lpstr>Auto-detection (3/3) </vt:lpstr>
      <vt:lpstr>Comparison </vt:lpstr>
      <vt:lpstr>Consideration for EHT SIG</vt:lpstr>
      <vt:lpstr>Configuration of SIG field</vt:lpstr>
      <vt:lpstr>Summary </vt:lpstr>
      <vt:lpstr>SP1</vt:lpstr>
      <vt:lpstr>SP2</vt:lpstr>
      <vt:lpstr>SP3</vt:lpstr>
      <vt:lpstr>SP4</vt:lpstr>
      <vt:lpstr>Motion 1  </vt:lpstr>
      <vt:lpstr>Reference </vt:lpstr>
      <vt:lpstr>Appendix </vt:lpstr>
      <vt:lpstr>Preamble Auto-Detection for legacy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4611</cp:revision>
  <cp:lastPrinted>2017-07-07T02:11:09Z</cp:lastPrinted>
  <dcterms:created xsi:type="dcterms:W3CDTF">2007-05-21T21:00:37Z</dcterms:created>
  <dcterms:modified xsi:type="dcterms:W3CDTF">2019-09-19T03:48:16Z</dcterms:modified>
</cp:coreProperties>
</file>