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09" r:id="rId3"/>
    <p:sldId id="911" r:id="rId4"/>
    <p:sldId id="913" r:id="rId5"/>
    <p:sldId id="920" r:id="rId6"/>
    <p:sldId id="910" r:id="rId7"/>
    <p:sldId id="914" r:id="rId8"/>
    <p:sldId id="915" r:id="rId9"/>
    <p:sldId id="916" r:id="rId10"/>
    <p:sldId id="919" r:id="rId11"/>
    <p:sldId id="921" r:id="rId12"/>
    <p:sldId id="917" r:id="rId1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802.11-19/1485r1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Auto-detection method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010001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sentence into section 3 of 11bd SFD?</a:t>
            </a:r>
          </a:p>
          <a:p>
            <a:pPr lvl="1"/>
            <a:r>
              <a:rPr lang="en-US" altLang="ko-KR" dirty="0" smtClean="0"/>
              <a:t>‘RL-SIG is modulated with BPSK‘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33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</a:t>
            </a:r>
            <a:r>
              <a:rPr lang="en-US" altLang="ko-KR" dirty="0" smtClean="0"/>
              <a:t>SFD</a:t>
            </a:r>
          </a:p>
          <a:p>
            <a:pPr lvl="1"/>
            <a:r>
              <a:rPr lang="en-US" altLang="ko-KR" dirty="0"/>
              <a:t>‘RL-SIG is modulated with </a:t>
            </a:r>
            <a:r>
              <a:rPr lang="en-US" altLang="ko-KR" dirty="0" smtClean="0"/>
              <a:t>BPSK'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Move : Dongguk Lim </a:t>
            </a:r>
          </a:p>
          <a:p>
            <a:pPr lvl="1"/>
            <a:r>
              <a:rPr lang="en-US" altLang="ko-KR" dirty="0" smtClean="0"/>
              <a:t>Second : 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5137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IEEE802.11-19/1108r1, Preamble </a:t>
            </a:r>
            <a:r>
              <a:rPr lang="en-US" altLang="ko-KR" dirty="0"/>
              <a:t>design and auto-detection for 11bd</a:t>
            </a:r>
            <a:endParaRPr lang="en-US" altLang="ko-KR" dirty="0" smtClean="0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IEEE802.11-19/1153r0, </a:t>
            </a:r>
            <a:r>
              <a:rPr lang="en-GB" altLang="ko-KR" dirty="0"/>
              <a:t>NGV PPDU </a:t>
            </a:r>
            <a:r>
              <a:rPr lang="en-GB" altLang="ko-KR" dirty="0" smtClean="0"/>
              <a:t>Format</a:t>
            </a:r>
          </a:p>
          <a:p>
            <a:r>
              <a:rPr lang="en-GB" altLang="ko-KR" dirty="0" smtClean="0"/>
              <a:t>[3] </a:t>
            </a:r>
            <a:r>
              <a:rPr lang="en-US" altLang="ko-KR" dirty="0"/>
              <a:t>IEEE802.11-15/0579r2, 802.11ax Preamble Design and Auto-detection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013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previous meeting, we have been decided to include the RL-SIG and NGV-SIG in 11bd PPDU.</a:t>
            </a:r>
          </a:p>
          <a:p>
            <a:r>
              <a:rPr lang="en-US" altLang="ko-KR" dirty="0"/>
              <a:t>Based on passed motions in [1], 11bd </a:t>
            </a:r>
            <a:r>
              <a:rPr lang="en-US" altLang="ko-KR" dirty="0" smtClean="0"/>
              <a:t>preamble can </a:t>
            </a:r>
            <a:r>
              <a:rPr lang="en-US" altLang="ko-KR" dirty="0"/>
              <a:t>be configured as follow.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auto-detection method with given 11bd preamble structure so far.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505200"/>
            <a:ext cx="4136150" cy="10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5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classification of 11bd, we can consider the following two methods.[1][2] </a:t>
            </a:r>
          </a:p>
          <a:p>
            <a:pPr lvl="1"/>
            <a:r>
              <a:rPr lang="en-US" altLang="ko-KR" dirty="0" smtClean="0"/>
              <a:t>Option 1 : check of repetition and contents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Since RL-SIG is included in 11bd PPDU, the auto-detection method which is</a:t>
            </a:r>
            <a:r>
              <a:rPr lang="ko-KR" altLang="en-US" smtClean="0"/>
              <a:t> </a:t>
            </a:r>
            <a:r>
              <a:rPr lang="en-US" altLang="ko-KR" dirty="0" smtClean="0"/>
              <a:t>adopted in 11ax can be used for distinction of 11bd.    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5654460" y="3483863"/>
            <a:ext cx="2803740" cy="2916937"/>
            <a:chOff x="6172725" y="2166153"/>
            <a:chExt cx="3504675" cy="3191834"/>
          </a:xfrm>
        </p:grpSpPr>
        <p:sp>
          <p:nvSpPr>
            <p:cNvPr id="8" name="순서도: 판단 7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순서도: 판단 8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2" name="직선 화살표 연결선 11"/>
            <p:cNvCxnSpPr>
              <a:stCxn id="8" idx="2"/>
              <a:endCxn id="9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직사각형 12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11p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" name="직선 화살표 연결선 13"/>
            <p:cNvCxnSpPr>
              <a:endCxn id="8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16" name="직선 화살표 연결선 15"/>
            <p:cNvCxnSpPr>
              <a:stCxn id="9" idx="3"/>
              <a:endCxn id="13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꺾인 연결선 16"/>
            <p:cNvCxnSpPr>
              <a:endCxn id="13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24650" y="5105401"/>
              <a:ext cx="519373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11bd</a:t>
              </a:r>
              <a:endParaRPr lang="ko-KR" altLang="en-US" sz="9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72725" y="2882812"/>
              <a:ext cx="69570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RL-SIG</a:t>
              </a:r>
              <a:endParaRPr lang="ko-KR" altLang="en-US" sz="900"/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1710501" y="3843282"/>
            <a:ext cx="37642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Auto-detection with RL-SIG</a:t>
            </a:r>
          </a:p>
          <a:p>
            <a:pPr lvl="1"/>
            <a:r>
              <a:rPr lang="en-US" altLang="ko-KR" sz="1400" dirty="0"/>
              <a:t>First step : Repetition check </a:t>
            </a:r>
          </a:p>
          <a:p>
            <a:pPr lvl="2"/>
            <a:r>
              <a:rPr lang="en-US" altLang="ko-KR" sz="1400" dirty="0"/>
              <a:t>As introduced in </a:t>
            </a:r>
            <a:r>
              <a:rPr lang="en-US" altLang="ko-KR" sz="1400" dirty="0" smtClean="0"/>
              <a:t>[3], </a:t>
            </a:r>
            <a:r>
              <a:rPr lang="en-US" altLang="ko-KR" sz="1400" dirty="0"/>
              <a:t>multiple ways in frequency domain can be considered</a:t>
            </a:r>
          </a:p>
          <a:p>
            <a:pPr lvl="4"/>
            <a:endParaRPr lang="en-US" altLang="ko-KR" sz="1400" dirty="0"/>
          </a:p>
          <a:p>
            <a:pPr lvl="1"/>
            <a:r>
              <a:rPr lang="en-US" altLang="ko-KR" sz="1400" dirty="0"/>
              <a:t>Second step : L-SIG contents check</a:t>
            </a:r>
          </a:p>
          <a:p>
            <a:pPr lvl="2"/>
            <a:r>
              <a:rPr lang="en-US" altLang="ko-KR" sz="1400" dirty="0"/>
              <a:t>Parity check  = OK</a:t>
            </a:r>
          </a:p>
          <a:p>
            <a:pPr lvl="2"/>
            <a:r>
              <a:rPr lang="en-US" altLang="ko-KR" sz="1400" dirty="0"/>
              <a:t>Rate check = 6Mbps</a:t>
            </a:r>
          </a:p>
          <a:p>
            <a:pPr lvl="2"/>
            <a:r>
              <a:rPr lang="en-US" altLang="ko-KR" sz="1400" dirty="0"/>
              <a:t>Length field (mod 3) = </a:t>
            </a:r>
            <a:r>
              <a:rPr lang="en-US" altLang="ko-KR" sz="1400" dirty="0" smtClean="0"/>
              <a:t>0  </a:t>
            </a:r>
            <a:endParaRPr lang="en-US" altLang="ko-KR" sz="1400" dirty="0"/>
          </a:p>
          <a:p>
            <a:pPr lvl="4"/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77101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(2/2)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Option 2 : Check of phase rotation of symbol(s) after L-SIG</a:t>
            </a:r>
          </a:p>
          <a:p>
            <a:pPr lvl="2"/>
            <a:r>
              <a:rPr lang="en-US" altLang="ko-KR" dirty="0"/>
              <a:t>It is similar way with conventional </a:t>
            </a:r>
            <a:r>
              <a:rPr lang="en-US" altLang="ko-KR" dirty="0" smtClean="0"/>
              <a:t>method(e.g</a:t>
            </a:r>
            <a:r>
              <a:rPr lang="en-US" altLang="ko-KR" dirty="0"/>
              <a:t>., 11n/11ac) </a:t>
            </a:r>
          </a:p>
          <a:p>
            <a:pPr lvl="2"/>
            <a:r>
              <a:rPr lang="en-US" altLang="ko-KR" dirty="0"/>
              <a:t>Here, we can take a look at the two cases. </a:t>
            </a:r>
          </a:p>
          <a:p>
            <a:pPr lvl="3"/>
            <a:r>
              <a:rPr lang="en-US" altLang="ko-KR" dirty="0"/>
              <a:t>Case 1 : checking of one symbol </a:t>
            </a:r>
          </a:p>
          <a:p>
            <a:pPr lvl="4"/>
            <a:r>
              <a:rPr lang="en-US" altLang="ko-KR" dirty="0"/>
              <a:t>QBPSK is applied on RL-SIG. </a:t>
            </a:r>
          </a:p>
          <a:p>
            <a:pPr lvl="3"/>
            <a:endParaRPr lang="en-US" altLang="ko-KR" dirty="0" smtClean="0"/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smtClean="0"/>
              <a:t>Case </a:t>
            </a:r>
            <a:r>
              <a:rPr lang="en-US" altLang="ko-KR" dirty="0"/>
              <a:t>2  : checking of two </a:t>
            </a:r>
            <a:r>
              <a:rPr lang="en-US" altLang="ko-KR" dirty="0" smtClean="0"/>
              <a:t>symbol</a:t>
            </a:r>
          </a:p>
          <a:p>
            <a:pPr lvl="4"/>
            <a:r>
              <a:rPr lang="en-US" altLang="ko-KR" dirty="0"/>
              <a:t>QBPSK is applied on RL-SIG. </a:t>
            </a:r>
          </a:p>
          <a:p>
            <a:pPr lvl="4"/>
            <a:r>
              <a:rPr lang="en-US" altLang="ko-KR" dirty="0" smtClean="0"/>
              <a:t>BPSK </a:t>
            </a:r>
            <a:r>
              <a:rPr lang="en-US" altLang="ko-KR" dirty="0"/>
              <a:t>is applied on </a:t>
            </a:r>
            <a:r>
              <a:rPr lang="en-US" altLang="ko-KR" dirty="0" smtClean="0"/>
              <a:t>NGV-SIG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lvl="4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360839"/>
            <a:ext cx="3625161" cy="19637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587" y="2487042"/>
            <a:ext cx="1462412" cy="18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5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1Tx and 1Rx </a:t>
            </a:r>
          </a:p>
          <a:p>
            <a:r>
              <a:rPr lang="en-US" altLang="ko-KR" dirty="0" smtClean="0"/>
              <a:t>C2C 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Urban approaching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Urban crossing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Ideal timing and ideal CFO estimation </a:t>
            </a:r>
          </a:p>
          <a:p>
            <a:r>
              <a:rPr lang="en-US" altLang="ko-KR" dirty="0" smtClean="0"/>
              <a:t>Auto-detection </a:t>
            </a:r>
          </a:p>
          <a:p>
            <a:pPr lvl="1"/>
            <a:r>
              <a:rPr lang="en-US" altLang="ko-KR" dirty="0" smtClean="0"/>
              <a:t>L-SIG repetition check and contents check (i.e., Hamming Distance and length field ( mod3 =0) ) </a:t>
            </a:r>
          </a:p>
          <a:p>
            <a:pPr lvl="1"/>
            <a:r>
              <a:rPr lang="en-US" altLang="ko-KR" dirty="0" smtClean="0"/>
              <a:t>Constellation check (i.e.,  QBPSK or QBPSK and BPSK)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052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962400" cy="4343400"/>
          </a:xfrm>
        </p:spPr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P-miss of repetition is lower than error rate of </a:t>
            </a:r>
            <a:r>
              <a:rPr lang="en-US" altLang="ko-KR" dirty="0" smtClean="0"/>
              <a:t>L-SIG.</a:t>
            </a:r>
            <a:endParaRPr lang="en-US" altLang="ko-KR" dirty="0"/>
          </a:p>
          <a:p>
            <a:pPr lvl="1"/>
            <a:r>
              <a:rPr lang="en-US" altLang="ko-KR" dirty="0"/>
              <a:t>On the other hand, we can verify that P-miss of QBPSK is </a:t>
            </a:r>
            <a:r>
              <a:rPr lang="en-US" altLang="ko-KR" dirty="0" smtClean="0"/>
              <a:t>high </a:t>
            </a:r>
            <a:r>
              <a:rPr lang="en-US" altLang="ko-KR" dirty="0"/>
              <a:t>and even higher than PER of L-SIG. </a:t>
            </a:r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addition, even if two OFDM symbols after L-SIG are used in </a:t>
            </a:r>
            <a:r>
              <a:rPr lang="en-US" altLang="ko-KR" dirty="0" smtClean="0"/>
              <a:t>the classification </a:t>
            </a:r>
            <a:r>
              <a:rPr lang="en-US" altLang="ko-KR" dirty="0"/>
              <a:t>of </a:t>
            </a:r>
            <a:r>
              <a:rPr lang="en-US" altLang="ko-KR" dirty="0" smtClean="0"/>
              <a:t>11bd, </a:t>
            </a:r>
            <a:r>
              <a:rPr lang="en-US" altLang="ko-KR" dirty="0"/>
              <a:t>it can not provide reliable </a:t>
            </a:r>
            <a:r>
              <a:rPr lang="en-US" altLang="ko-KR" dirty="0" smtClean="0"/>
              <a:t>performance.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793" y="2208956"/>
            <a:ext cx="4572000" cy="343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5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Urban channel </a:t>
            </a:r>
          </a:p>
          <a:p>
            <a:pPr lvl="1"/>
            <a:r>
              <a:rPr lang="en-US" altLang="ko-KR" dirty="0" smtClean="0"/>
              <a:t>The repetition and contents check provide the more reliable miss/false detection performance.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27" y="3124200"/>
            <a:ext cx="3825473" cy="28705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124199"/>
            <a:ext cx="4899427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7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49" y="2895599"/>
            <a:ext cx="4163551" cy="312420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217" y="2895600"/>
            <a:ext cx="4660183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evaluate the various auto-detection method by using the RL-SIG.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By simulations, we confirmed that repetition and contents check showed reliable miss detection and false detection error probability in C2C channels.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69542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276245</TotalTime>
  <Words>660</Words>
  <Application>Microsoft Office PowerPoint</Application>
  <PresentationFormat>화면 슬라이드 쇼(4:3)</PresentationFormat>
  <Paragraphs>143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Auto-detection method for 11bd</vt:lpstr>
      <vt:lpstr>Introduction </vt:lpstr>
      <vt:lpstr>Auto-detection (1/2) </vt:lpstr>
      <vt:lpstr>Auto-detection (2/2) </vt:lpstr>
      <vt:lpstr>Simulation setup </vt:lpstr>
      <vt:lpstr>Miss/False Error Probability </vt:lpstr>
      <vt:lpstr>Miss/False Error Probability </vt:lpstr>
      <vt:lpstr>Miss/False Error Probability </vt:lpstr>
      <vt:lpstr>Summary </vt:lpstr>
      <vt:lpstr>SP1</vt:lpstr>
      <vt:lpstr>Motion 1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4556</cp:revision>
  <cp:lastPrinted>2019-07-12T05:06:26Z</cp:lastPrinted>
  <dcterms:created xsi:type="dcterms:W3CDTF">2007-05-21T21:00:37Z</dcterms:created>
  <dcterms:modified xsi:type="dcterms:W3CDTF">2019-09-19T03:32:44Z</dcterms:modified>
</cp:coreProperties>
</file>