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998" r:id="rId4"/>
    <p:sldId id="1002" r:id="rId5"/>
    <p:sldId id="994" r:id="rId6"/>
    <p:sldId id="996" r:id="rId7"/>
    <p:sldId id="999" r:id="rId8"/>
    <p:sldId id="997" r:id="rId9"/>
    <p:sldId id="1000" r:id="rId10"/>
    <p:sldId id="1003" r:id="rId11"/>
    <p:sldId id="885" r:id="rId12"/>
    <p:sldId id="955" r:id="rId13"/>
    <p:sldId id="1001" r:id="rId14"/>
    <p:sldId id="88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8291" autoAdjust="0"/>
  </p:normalViewPr>
  <p:slideViewPr>
    <p:cSldViewPr>
      <p:cViewPr varScale="1">
        <p:scale>
          <a:sx n="102" d="100"/>
          <a:sy n="102" d="100"/>
        </p:scale>
        <p:origin x="21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6236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0226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215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11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9316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1187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8421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1032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975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207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 smtClean="0">
                <a:cs typeface="Arial" charset="0"/>
              </a:rPr>
              <a:t>September 2019</a:t>
            </a:r>
            <a:endParaRPr kumimoji="0" lang="en-US" altLang="ko-KR" sz="1800" b="1" dirty="0" smtClean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Discussion on </a:t>
            </a:r>
            <a:r>
              <a:rPr lang="en-US" altLang="ko-KR" dirty="0">
                <a:ea typeface="굴림" panose="020B0600000101010101" pitchFamily="50" charset="-127"/>
              </a:rPr>
              <a:t>M</a:t>
            </a:r>
            <a:r>
              <a:rPr lang="en-US" altLang="ko-KR" dirty="0" smtClean="0">
                <a:ea typeface="굴림" panose="020B0600000101010101" pitchFamily="50" charset="-127"/>
              </a:rPr>
              <a:t>ultiple Frame Transmission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TXOP limit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TXOP limits can be the same as or different from those legacy Wi-Fi uses according to access category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Upper layer may control the TXOP limit for the fairness depending on channel conditions and allocation, e.g., </a:t>
            </a:r>
          </a:p>
          <a:p>
            <a:pPr lvl="1"/>
            <a:r>
              <a:rPr lang="en-US" altLang="ko-KR" sz="1600" dirty="0" smtClean="0"/>
              <a:t>ON/OFF of multiple frame transmission</a:t>
            </a:r>
          </a:p>
          <a:p>
            <a:pPr lvl="1"/>
            <a:r>
              <a:rPr lang="en-US" altLang="ko-KR" sz="1600" dirty="0" smtClean="0"/>
              <a:t>Adjustment of TXOP limit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06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</a:t>
            </a:r>
            <a:r>
              <a:rPr lang="en-US" altLang="ko-KR" sz="2000" dirty="0" smtClean="0"/>
              <a:t>discussed multiple frame transmission in 11bd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enhance throughput, 11bd can support multiple frame transmission in a TXOP</a:t>
            </a:r>
          </a:p>
          <a:p>
            <a:pPr lvl="1"/>
            <a:r>
              <a:rPr lang="en-US" altLang="ko-KR" sz="1600" dirty="0" smtClean="0"/>
              <a:t>It can be divided into two mode cases, i.e., OCB broadcast mod and OCB unicast mode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case of </a:t>
            </a:r>
            <a:r>
              <a:rPr lang="en-US" altLang="ko-KR" sz="2000" dirty="0" smtClean="0"/>
              <a:t>multiple frame transmission for </a:t>
            </a:r>
            <a:r>
              <a:rPr lang="en-US" altLang="ko-KR" sz="2000" dirty="0"/>
              <a:t>OCB </a:t>
            </a:r>
            <a:r>
              <a:rPr lang="en-US" altLang="ko-KR" sz="2000" dirty="0" smtClean="0"/>
              <a:t>broadcast, we introduced an alternative using channel </a:t>
            </a:r>
            <a:r>
              <a:rPr lang="en-US" altLang="ko-KR" sz="2000" dirty="0"/>
              <a:t>sensing during the interval between </a:t>
            </a:r>
            <a:r>
              <a:rPr lang="en-US" altLang="ko-KR" sz="2000" dirty="0" smtClean="0"/>
              <a:t>frames</a:t>
            </a:r>
          </a:p>
          <a:p>
            <a:pPr lvl="1"/>
            <a:r>
              <a:rPr lang="en-US" altLang="ko-KR" sz="1600" dirty="0" smtClean="0"/>
              <a:t>It can improve reliability by reducing the waste of resources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11bd shall support multiple frame transmission in a TXOP when operating on OCB broadcast mode or OCB unicast mode</a:t>
            </a: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11bd SFD?</a:t>
            </a:r>
          </a:p>
          <a:p>
            <a:pPr lvl="1"/>
            <a:r>
              <a:rPr lang="en-US" altLang="ko-KR" dirty="0" smtClean="0"/>
              <a:t>11bd STA as a TXOP holder senses </a:t>
            </a:r>
            <a:r>
              <a:rPr lang="en-US" altLang="ko-KR" dirty="0"/>
              <a:t>the channel using energy detection (ED) during SIFS </a:t>
            </a:r>
            <a:r>
              <a:rPr lang="en-US" altLang="ko-KR" dirty="0" smtClean="0"/>
              <a:t>right after the end of a frame transmission in a TXOP </a:t>
            </a:r>
            <a:r>
              <a:rPr lang="en-US" altLang="ko-KR" dirty="0"/>
              <a:t>when operating on OCB broadcast </a:t>
            </a:r>
            <a:r>
              <a:rPr lang="en-US" altLang="ko-KR" dirty="0" smtClean="0"/>
              <a:t>mode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802.11-19/0375r1 Frame aggregation in </a:t>
            </a:r>
            <a:r>
              <a:rPr lang="en-US" altLang="ko-KR" sz="2000" dirty="0" smtClean="0"/>
              <a:t>P802.11bd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802.11-19/1342r0 11bd </a:t>
            </a:r>
            <a:r>
              <a:rPr lang="en-US" altLang="ko-KR" sz="2000" dirty="0"/>
              <a:t>TG Use Cases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discuss multiple </a:t>
            </a:r>
            <a:r>
              <a:rPr lang="en-US" altLang="ko-KR" sz="2000" dirty="0"/>
              <a:t>frame transmission in </a:t>
            </a:r>
            <a:r>
              <a:rPr lang="en-US" altLang="ko-KR" sz="2000" dirty="0" smtClean="0"/>
              <a:t>11bd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Enhancement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has been trying to improve the performance in terms of throughput and range, mainly at the PHY-level</a:t>
            </a:r>
          </a:p>
          <a:p>
            <a:pPr lvl="1"/>
            <a:r>
              <a:rPr lang="en-US" altLang="ko-KR" sz="1600" dirty="0" smtClean="0"/>
              <a:t>10MHz/20MHz bandwidth 11bd PPDU format (with RL-SIG and high MCS)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At the MAC </a:t>
            </a:r>
            <a:r>
              <a:rPr lang="en-US" altLang="ko-KR" sz="2000" dirty="0"/>
              <a:t>level, </a:t>
            </a:r>
            <a:r>
              <a:rPr lang="en-US" altLang="ko-KR" sz="2000" dirty="0" smtClean="0"/>
              <a:t>there are some methods to enhance the throughput, e.g., multiple frame transmission and </a:t>
            </a:r>
            <a:r>
              <a:rPr lang="en-US" altLang="ko-KR" sz="2000" dirty="0"/>
              <a:t>frame </a:t>
            </a:r>
            <a:r>
              <a:rPr lang="en-US" altLang="ko-KR" sz="2000" dirty="0" smtClean="0"/>
              <a:t>aggregation [</a:t>
            </a:r>
            <a:r>
              <a:rPr lang="en-US" altLang="ko-KR" sz="2000" dirty="0"/>
              <a:t>1]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focus on </a:t>
            </a:r>
            <a:r>
              <a:rPr lang="en-US" altLang="ko-KR" sz="2000" dirty="0" smtClean="0"/>
              <a:t>the support of multiple </a:t>
            </a:r>
            <a:r>
              <a:rPr lang="en-US" altLang="ko-KR" sz="2000" dirty="0"/>
              <a:t>frame transmission in 11bd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73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</a:t>
            </a:r>
            <a:r>
              <a:rPr lang="en-US" altLang="ko-KR" dirty="0"/>
              <a:t>F</a:t>
            </a:r>
            <a:r>
              <a:rPr lang="en-US" altLang="ko-KR" dirty="0" smtClean="0"/>
              <a:t>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Since 11e, legacy Wi-Fi systems have allowed STAs to exchange multiple frames in a TXOP depending on TXOP limit</a:t>
            </a:r>
          </a:p>
          <a:p>
            <a:r>
              <a:rPr lang="en-US" altLang="ko-KR" sz="2000" dirty="0" smtClean="0"/>
              <a:t>Multiple frame transmission can provide several advantages</a:t>
            </a:r>
          </a:p>
          <a:p>
            <a:pPr lvl="1"/>
            <a:r>
              <a:rPr lang="en-US" altLang="ko-KR" sz="1600" dirty="0" smtClean="0"/>
              <a:t>Reduce channel access delay</a:t>
            </a:r>
          </a:p>
          <a:p>
            <a:pPr lvl="1"/>
            <a:r>
              <a:rPr lang="en-US" altLang="ko-KR" sz="1600" dirty="0" smtClean="0"/>
              <a:t>Channel usage fairness among STAs (for the same AC)</a:t>
            </a:r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would be helpful to support some use cases [2] (e.g., sensor sharing, automated </a:t>
            </a:r>
            <a:r>
              <a:rPr lang="en-US" altLang="ko-KR" sz="2000" dirty="0" smtClean="0"/>
              <a:t>driving, V2V see-through) </a:t>
            </a:r>
            <a:r>
              <a:rPr lang="en-US" altLang="ko-KR" sz="2000" dirty="0"/>
              <a:t>for requiring the considerable </a:t>
            </a:r>
            <a:r>
              <a:rPr lang="en-US" altLang="ko-KR" sz="2000" dirty="0" smtClean="0"/>
              <a:t>throughput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137" y="4456205"/>
            <a:ext cx="4657725" cy="201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TXOP limit in 11p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According to 11p, TXOP limit shall be 0 for each AC in OCB mode</a:t>
            </a:r>
          </a:p>
          <a:p>
            <a:pPr lvl="1"/>
            <a:r>
              <a:rPr lang="en-US" altLang="ko-KR" sz="1600" dirty="0" smtClean="0"/>
              <a:t>“</a:t>
            </a:r>
            <a:r>
              <a:rPr lang="en-US" altLang="ko-KR" sz="1600" dirty="0"/>
              <a:t>TXOP limit  = 0” means the transmission of only one SU PPDU or multiple SU PPDUs only if they’re fragments of an MSDU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11bd STA can have an opportunity to transmit multiple frames in a TXOP, which would </a:t>
            </a:r>
            <a:r>
              <a:rPr lang="en-US" altLang="ko-KR" sz="2000" dirty="0" smtClean="0"/>
              <a:t>require </a:t>
            </a:r>
            <a:r>
              <a:rPr lang="en-US" altLang="ko-KR" sz="2000" dirty="0" smtClean="0"/>
              <a:t>that TXOP limit is set to more than 0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06" y="3276600"/>
            <a:ext cx="6834188" cy="9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134" y="5252094"/>
            <a:ext cx="5539273" cy="120799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Frame Transmission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801349"/>
          </a:xfrm>
        </p:spPr>
        <p:txBody>
          <a:bodyPr/>
          <a:lstStyle/>
          <a:p>
            <a:r>
              <a:rPr lang="en-US" altLang="ko-KR" sz="2000" dirty="0" smtClean="0"/>
              <a:t>OCB Broadcast mode in 11bd</a:t>
            </a:r>
          </a:p>
          <a:p>
            <a:pPr lvl="1"/>
            <a:r>
              <a:rPr lang="en-US" altLang="ko-KR" sz="1600" dirty="0" smtClean="0"/>
              <a:t>Without Acknowledgement, multiple frames are transmitted with SIFS interval</a:t>
            </a:r>
          </a:p>
          <a:p>
            <a:pPr lvl="1"/>
            <a:r>
              <a:rPr lang="en-US" altLang="ko-KR" sz="1600" dirty="0" smtClean="0"/>
              <a:t>After transmission, 11bd STA doesn’t know </a:t>
            </a:r>
            <a:r>
              <a:rPr lang="en-US" altLang="ko-KR" sz="1600" dirty="0"/>
              <a:t>whether frames are received correctly or not</a:t>
            </a:r>
            <a:endParaRPr lang="en-US" altLang="ko-KR" dirty="0"/>
          </a:p>
          <a:p>
            <a:pPr lvl="1"/>
            <a:endParaRPr lang="en-US" altLang="ko-KR" sz="14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OCB Unicast mode in 11bd</a:t>
            </a:r>
          </a:p>
          <a:p>
            <a:pPr lvl="1"/>
            <a:r>
              <a:rPr lang="en-US" altLang="ko-KR" sz="1600" dirty="0" smtClean="0"/>
              <a:t>With Acknowledgement and SIFS interval, multiple frames are transmitted</a:t>
            </a:r>
          </a:p>
          <a:p>
            <a:pPr lvl="1"/>
            <a:r>
              <a:rPr lang="en-US" altLang="ko-KR" sz="1600" dirty="0" smtClean="0"/>
              <a:t>After </a:t>
            </a:r>
            <a:r>
              <a:rPr lang="en-US" altLang="ko-KR" sz="1600" dirty="0"/>
              <a:t>transmission, 11bd </a:t>
            </a:r>
            <a:r>
              <a:rPr lang="en-US" altLang="ko-KR" sz="1600" dirty="0" smtClean="0"/>
              <a:t>STA can know whether frames are received correctly or not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96" y="3016718"/>
            <a:ext cx="6390547" cy="1245417"/>
          </a:xfrm>
          <a:prstGeom prst="rect">
            <a:avLst/>
          </a:prstGeom>
        </p:spPr>
      </p:pic>
      <p:pic>
        <p:nvPicPr>
          <p:cNvPr id="30" name="그림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0" y="3211196"/>
            <a:ext cx="1746380" cy="73175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9801" y="5553949"/>
            <a:ext cx="1746380" cy="73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on </a:t>
            </a:r>
            <a:r>
              <a:rPr lang="en-US" altLang="ko-KR" dirty="0"/>
              <a:t>Multiple </a:t>
            </a:r>
            <a:r>
              <a:rPr lang="en-US" altLang="ko-KR" dirty="0" smtClean="0"/>
              <a:t>Frame Transmission</a:t>
            </a:r>
            <a:br>
              <a:rPr lang="en-US" altLang="ko-KR" dirty="0" smtClean="0"/>
            </a:br>
            <a:r>
              <a:rPr lang="en-US" altLang="ko-KR" dirty="0" smtClean="0"/>
              <a:t>for OCB broadcast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frames are not transmitted correctly due to the collision, resources are wasted</a:t>
            </a:r>
          </a:p>
          <a:p>
            <a:pPr lvl="1"/>
            <a:r>
              <a:rPr lang="en-US" altLang="ko-KR" sz="1600" dirty="0" smtClean="0"/>
              <a:t>For example, several 11bd STAs may transmit frames simultaneously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2743200"/>
            <a:ext cx="6477000" cy="200984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3500" y="4615021"/>
            <a:ext cx="6638925" cy="185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Alternative </a:t>
            </a:r>
            <a:r>
              <a:rPr lang="en-US" altLang="ko-KR" dirty="0" smtClean="0"/>
              <a:t>and STA’s </a:t>
            </a:r>
            <a:r>
              <a:rPr lang="en-US" altLang="ko-KR" dirty="0"/>
              <a:t>Behavior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dirty="0" smtClean="0"/>
                  <a:t>As an alternative to improve the reliability by reducing the waste of resources, </a:t>
                </a:r>
                <a:r>
                  <a:rPr lang="en-US" altLang="ko-KR" sz="2000" dirty="0"/>
                  <a:t>we can utilize energy detection (ED) channel </a:t>
                </a:r>
                <a:r>
                  <a:rPr lang="en-US" altLang="ko-KR" sz="2000" dirty="0" smtClean="0"/>
                  <a:t>sensing</a:t>
                </a:r>
                <a:endParaRPr lang="en-US" altLang="ko-KR" sz="2000" dirty="0"/>
              </a:p>
              <a:p>
                <a:pPr lvl="1"/>
                <a:r>
                  <a:rPr lang="en-US" altLang="ko-KR" sz="1600" u="sng" dirty="0" smtClean="0"/>
                  <a:t>How to operate?</a:t>
                </a:r>
                <a:endParaRPr lang="en-US" altLang="ko-KR" sz="2000" u="sng" dirty="0">
                  <a:solidFill>
                    <a:srgbClr val="FF0000"/>
                  </a:solidFill>
                </a:endParaRPr>
              </a:p>
              <a:p>
                <a:r>
                  <a:rPr lang="en-US" altLang="ko-KR" sz="2000" dirty="0" smtClean="0"/>
                  <a:t>Transmitter (TXOP holder)</a:t>
                </a:r>
              </a:p>
              <a:p>
                <a:pPr lvl="1"/>
                <a:r>
                  <a:rPr lang="en-US" altLang="ko-KR" sz="1600" dirty="0" smtClean="0"/>
                  <a:t>The </a:t>
                </a:r>
                <a:r>
                  <a:rPr lang="en-US" altLang="ko-KR" sz="1600" dirty="0"/>
                  <a:t>transmitter STA </a:t>
                </a:r>
                <a:r>
                  <a:rPr lang="en-US" altLang="ko-KR" sz="1600" dirty="0" smtClean="0"/>
                  <a:t>first obtain a TXOP before transmitting multiple frames and then transmits the 1</a:t>
                </a:r>
                <a:r>
                  <a:rPr lang="en-US" altLang="ko-KR" sz="1600" baseline="30000" dirty="0" smtClean="0"/>
                  <a:t>st</a:t>
                </a:r>
                <a:r>
                  <a:rPr lang="en-US" altLang="ko-KR" sz="1600" dirty="0" smtClean="0"/>
                  <a:t> frame</a:t>
                </a:r>
              </a:p>
              <a:p>
                <a:pPr lvl="1"/>
                <a:r>
                  <a:rPr lang="en-US" altLang="ko-KR" sz="1600" dirty="0" smtClean="0"/>
                  <a:t>If the state of channel is identified as </a:t>
                </a:r>
                <a:r>
                  <a:rPr lang="en-US" altLang="ko-KR" sz="1600" i="1" dirty="0" smtClean="0"/>
                  <a:t>BUSY</a:t>
                </a:r>
                <a:r>
                  <a:rPr lang="en-US" altLang="ko-KR" sz="1600" dirty="0"/>
                  <a:t> during SIFS right after the end of a frame transmission in a </a:t>
                </a:r>
                <a:r>
                  <a:rPr lang="en-US" altLang="ko-KR" sz="1600" dirty="0" smtClean="0"/>
                  <a:t>TXOP, the transmitter STA doesn’t transmit subsequent frames regardless of the remaining TXOP</a:t>
                </a:r>
              </a:p>
              <a:p>
                <a:r>
                  <a:rPr lang="en-US" altLang="ko-KR" sz="2000" dirty="0" smtClean="0"/>
                  <a:t>Receiver</a:t>
                </a:r>
              </a:p>
              <a:p>
                <a:pPr lvl="1"/>
                <a:r>
                  <a:rPr lang="en-US" altLang="ko-KR" sz="1600" dirty="0" smtClean="0"/>
                  <a:t>If the receiver </a:t>
                </a:r>
                <a:r>
                  <a:rPr lang="en-US" altLang="ko-KR" sz="1600" dirty="0"/>
                  <a:t>STA </a:t>
                </a:r>
                <a:r>
                  <a:rPr lang="en-US" altLang="ko-KR" sz="1600" dirty="0" smtClean="0"/>
                  <a:t>receives a frame of </a:t>
                </a:r>
                <a:r>
                  <a:rPr lang="en-US" altLang="ko-KR" sz="1600" dirty="0"/>
                  <a:t>the TXOP </a:t>
                </a:r>
                <a:r>
                  <a:rPr lang="en-US" altLang="ko-KR" sz="1600" dirty="0" smtClean="0"/>
                  <a:t>holder correctly, it saves the address of TXOP holder and TXOP length, and defer channel access until the end of TXOP</a:t>
                </a:r>
              </a:p>
              <a:p>
                <a:pPr lvl="1"/>
                <a:r>
                  <a:rPr lang="en-US" altLang="ko-KR" sz="1600" dirty="0" smtClean="0"/>
                  <a:t>During the TXOP, </a:t>
                </a:r>
                <a:r>
                  <a:rPr lang="en-US" altLang="ko-KR" sz="1600" dirty="0"/>
                  <a:t>i</a:t>
                </a:r>
                <a:r>
                  <a:rPr lang="en-US" altLang="ko-KR" sz="1600" dirty="0" smtClean="0"/>
                  <a:t>f the receiver STA doesn’t receive a frame during SIFS  </a:t>
                </a:r>
                <a:r>
                  <a:rPr lang="en-US" altLang="ko-KR" sz="1600" dirty="0"/>
                  <a:t>(+ </a:t>
                </a:r>
                <a14:m>
                  <m:oMath xmlns:m="http://schemas.openxmlformats.org/officeDocument/2006/math">
                    <m:r>
                      <a:rPr lang="ko-KR" altLang="en-US" sz="16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ko-KR" sz="1600" dirty="0" smtClean="0"/>
                  <a:t>) right </a:t>
                </a:r>
                <a:r>
                  <a:rPr lang="en-US" altLang="ko-KR" sz="1600" dirty="0"/>
                  <a:t>after the end of a frame transmission in a </a:t>
                </a:r>
                <a:r>
                  <a:rPr lang="en-US" altLang="ko-KR" sz="1600" dirty="0" smtClean="0"/>
                  <a:t>TXOP,  </a:t>
                </a:r>
                <a:r>
                  <a:rPr lang="en-US" altLang="ko-KR" sz="1600" dirty="0"/>
                  <a:t>it </a:t>
                </a:r>
                <a:r>
                  <a:rPr lang="en-US" altLang="ko-KR" sz="1600" dirty="0" smtClean="0"/>
                  <a:t>starts channel access regardless of the remaining TXOP</a:t>
                </a:r>
                <a:endParaRPr lang="en-US" altLang="ko-KR" sz="1600" dirty="0"/>
              </a:p>
              <a:p>
                <a:endParaRPr lang="en-US" altLang="ko-KR" sz="2000" dirty="0"/>
              </a:p>
              <a:p>
                <a:endParaRPr lang="en-US" altLang="ko-KR" sz="2000" dirty="0" smtClean="0"/>
              </a:p>
              <a:p>
                <a:endParaRPr lang="en-US" altLang="ko-KR" sz="2000" dirty="0"/>
              </a:p>
              <a:p>
                <a:endParaRPr lang="en-US" altLang="ko-KR" sz="2000" dirty="0" smtClean="0"/>
              </a:p>
              <a:p>
                <a:pPr lvl="1"/>
                <a:endParaRPr lang="en-US" altLang="ko-KR" sz="1600" dirty="0" smtClean="0"/>
              </a:p>
              <a:p>
                <a:pPr lvl="1"/>
                <a:endParaRPr lang="en-US" altLang="ko-KR" sz="1600" dirty="0"/>
              </a:p>
              <a:p>
                <a:pPr lvl="1"/>
                <a:endParaRPr lang="en-US" altLang="ko-KR" sz="160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b="-786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49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Alternative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sz="2000" b="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10" name="직사각형 9"/>
          <p:cNvSpPr/>
          <p:nvPr/>
        </p:nvSpPr>
        <p:spPr>
          <a:xfrm>
            <a:off x="481328" y="2361670"/>
            <a:ext cx="1576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800" b="1" u="sng" dirty="0" smtClean="0"/>
              <a:t>All SUCCESS</a:t>
            </a:r>
          </a:p>
          <a:p>
            <a:pPr algn="ctr"/>
            <a:r>
              <a:rPr lang="en-US" altLang="ko-KR" sz="1800" b="1" u="sng" dirty="0"/>
              <a:t>C</a:t>
            </a:r>
            <a:r>
              <a:rPr lang="en-US" altLang="ko-KR" sz="1800" b="1" u="sng" dirty="0" smtClean="0"/>
              <a:t>ase</a:t>
            </a:r>
            <a:endParaRPr lang="ko-KR" altLang="en-US" sz="1800" b="1" u="sng" dirty="0"/>
          </a:p>
        </p:txBody>
      </p:sp>
      <p:sp>
        <p:nvSpPr>
          <p:cNvPr id="11" name="직사각형 10"/>
          <p:cNvSpPr/>
          <p:nvPr/>
        </p:nvSpPr>
        <p:spPr>
          <a:xfrm>
            <a:off x="615980" y="4724400"/>
            <a:ext cx="13067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800" b="1" u="sng" dirty="0" smtClean="0"/>
              <a:t>Partial Fail</a:t>
            </a:r>
          </a:p>
          <a:p>
            <a:pPr algn="ctr"/>
            <a:r>
              <a:rPr lang="en-US" altLang="ko-KR" sz="1800" b="1" u="sng" dirty="0" smtClean="0"/>
              <a:t>Case</a:t>
            </a:r>
            <a:endParaRPr lang="ko-KR" altLang="en-US" sz="1800" b="1" u="sng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9534" y="1607032"/>
            <a:ext cx="6786563" cy="235345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527" y="4074789"/>
            <a:ext cx="6665570" cy="22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242830</TotalTime>
  <Words>1029</Words>
  <Application>Microsoft Office PowerPoint</Application>
  <PresentationFormat>화면 슬라이드 쇼(4:3)</PresentationFormat>
  <Paragraphs>202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Cambria Math</vt:lpstr>
      <vt:lpstr>Times New Roman</vt:lpstr>
      <vt:lpstr>802-11-Submission</vt:lpstr>
      <vt:lpstr>Discussion on Multiple Frame Transmission in 11bd</vt:lpstr>
      <vt:lpstr>Introduction</vt:lpstr>
      <vt:lpstr>Throughput Enhancement in 11bd</vt:lpstr>
      <vt:lpstr>Multiple Frame Transmission</vt:lpstr>
      <vt:lpstr>TXOP limit in 11p</vt:lpstr>
      <vt:lpstr>Multiple Frame Transmission in 11bd</vt:lpstr>
      <vt:lpstr>Issues on Multiple Frame Transmission for OCB broadcast mode</vt:lpstr>
      <vt:lpstr>Alternative and STA’s Behavior</vt:lpstr>
      <vt:lpstr>Example of Alternative</vt:lpstr>
      <vt:lpstr>Discussion on TXOP limit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10315</cp:revision>
  <cp:lastPrinted>2018-10-31T23:27:01Z</cp:lastPrinted>
  <dcterms:created xsi:type="dcterms:W3CDTF">2007-05-21T21:00:37Z</dcterms:created>
  <dcterms:modified xsi:type="dcterms:W3CDTF">2019-09-15T12:47:45Z</dcterms:modified>
</cp:coreProperties>
</file>