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000" r:id="rId3"/>
    <p:sldId id="997" r:id="rId4"/>
    <p:sldId id="998" r:id="rId5"/>
    <p:sldId id="999" r:id="rId6"/>
    <p:sldId id="1002" r:id="rId7"/>
    <p:sldId id="994" r:id="rId8"/>
    <p:sldId id="995" r:id="rId9"/>
    <p:sldId id="1003" r:id="rId10"/>
    <p:sldId id="1005" r:id="rId11"/>
    <p:sldId id="885" r:id="rId12"/>
    <p:sldId id="986" r:id="rId13"/>
    <p:sldId id="955" r:id="rId14"/>
    <p:sldId id="1004" r:id="rId15"/>
    <p:sldId id="1006" r:id="rId16"/>
    <p:sldId id="88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7558" autoAdjust="0"/>
  </p:normalViewPr>
  <p:slideViewPr>
    <p:cSldViewPr>
      <p:cViewPr varScale="1">
        <p:scale>
          <a:sx n="102" d="100"/>
          <a:sy n="102" d="100"/>
        </p:scale>
        <p:origin x="21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7421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3040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022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8653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8762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0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2019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075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122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4650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1187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7562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084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September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Signaling for A</a:t>
            </a:r>
            <a:r>
              <a:rPr lang="en-US" altLang="ko-KR" dirty="0" smtClean="0"/>
              <a:t>daptive Repetition </a:t>
            </a:r>
            <a:r>
              <a:rPr lang="en-US" altLang="ko-KR" dirty="0"/>
              <a:t>of 11p PPDU </a:t>
            </a:r>
            <a:r>
              <a:rPr lang="en-US" altLang="ko-KR" dirty="0" smtClean="0">
                <a:ea typeface="굴림" panose="020B0600000101010101" pitchFamily="50" charset="-127"/>
              </a:rPr>
              <a:t>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Gap between Repeated </a:t>
            </a:r>
            <a:r>
              <a:rPr lang="en-US" altLang="ko-KR" dirty="0"/>
              <a:t>11p </a:t>
            </a:r>
            <a:r>
              <a:rPr lang="en-US" altLang="ko-KR" dirty="0" smtClean="0"/>
              <a:t>PPDU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the time gap should be less than AIFS to avoid </a:t>
            </a:r>
            <a:r>
              <a:rPr lang="en-US" altLang="ko-KR" sz="2000" dirty="0"/>
              <a:t>the transmission of </a:t>
            </a:r>
            <a:r>
              <a:rPr lang="en-US" altLang="ko-KR" sz="2000" dirty="0" smtClean="0"/>
              <a:t>other </a:t>
            </a:r>
            <a:r>
              <a:rPr lang="en-US" altLang="ko-KR" sz="2000" dirty="0"/>
              <a:t>STAs during the time gap, </a:t>
            </a:r>
          </a:p>
          <a:p>
            <a:pPr lvl="1"/>
            <a:r>
              <a:rPr lang="en-US" altLang="ko-KR" sz="1600" dirty="0" smtClean="0"/>
              <a:t>Legacy Wi-Fi typically uses SIFS interval for multiple frame transmission due to other transmissions of control/management/data frames</a:t>
            </a:r>
          </a:p>
          <a:p>
            <a:r>
              <a:rPr lang="en-US" altLang="ko-KR" sz="2000" dirty="0" smtClean="0"/>
              <a:t>It would be proper to use SIFS as the most conservative interval to guarantee the effect of repeated PPDU format</a:t>
            </a:r>
          </a:p>
          <a:p>
            <a:pPr lvl="1"/>
            <a:r>
              <a:rPr lang="en-US" altLang="ko-KR" sz="1600" dirty="0" smtClean="0"/>
              <a:t>We cannot expect the future generation of Wi-Fi based V2X (e.g., which frames and which interval will be defined)</a:t>
            </a:r>
            <a:endParaRPr lang="en-US" altLang="ko-KR" sz="1600" dirty="0"/>
          </a:p>
          <a:p>
            <a:r>
              <a:rPr lang="en-US" altLang="ko-KR" sz="2000" dirty="0" smtClean="0"/>
              <a:t>We propose to use SIFS as the time gap between repeated 11p PPDU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algn="ctr"/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979" y="5029200"/>
            <a:ext cx="6337041" cy="131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</a:t>
            </a:r>
            <a:r>
              <a:rPr lang="en-US" altLang="ko-KR" sz="2000" dirty="0" smtClean="0"/>
              <a:t>discussed the signaling method and the signaling information to support </a:t>
            </a:r>
            <a:r>
              <a:rPr lang="en-US" altLang="ko-KR" sz="2000" dirty="0"/>
              <a:t>the adaptive repetition of 11p PPDU when operating on OCB broadcast mode in 10MHz </a:t>
            </a:r>
            <a:r>
              <a:rPr lang="en-US" altLang="ko-KR" sz="2000" dirty="0" smtClean="0"/>
              <a:t>bandwidth</a:t>
            </a:r>
          </a:p>
          <a:p>
            <a:r>
              <a:rPr lang="en-US" altLang="ko-KR" sz="2000" dirty="0" smtClean="0"/>
              <a:t>We proposed to use “Repeated format” including the interpretation of whether </a:t>
            </a:r>
            <a:r>
              <a:rPr lang="en-US" altLang="ko-KR" sz="2000" dirty="0"/>
              <a:t>the following PPDU exists or </a:t>
            </a:r>
            <a:r>
              <a:rPr lang="en-US" altLang="ko-KR" sz="2000" dirty="0" smtClean="0"/>
              <a:t>not as the </a:t>
            </a:r>
            <a:r>
              <a:rPr lang="en-US" altLang="ko-KR" sz="2000" u="sng" dirty="0" smtClean="0"/>
              <a:t>signaling information</a:t>
            </a:r>
            <a:r>
              <a:rPr lang="en-US" altLang="ko-KR" sz="2000" dirty="0" smtClean="0"/>
              <a:t>, and indicate it in “Duration/ID field” as the </a:t>
            </a:r>
            <a:r>
              <a:rPr lang="en-US" altLang="ko-KR" sz="2000" u="sng" dirty="0" smtClean="0"/>
              <a:t>signaling method</a:t>
            </a:r>
          </a:p>
          <a:p>
            <a:pPr lvl="1"/>
            <a:r>
              <a:rPr lang="en-US" altLang="ko-KR" sz="1600" dirty="0" smtClean="0"/>
              <a:t>It can reduce the signaling overhead and </a:t>
            </a:r>
            <a:r>
              <a:rPr lang="en-US" altLang="ko-KR" sz="1600" dirty="0"/>
              <a:t>the redundancy for indicating NGV capability</a:t>
            </a:r>
          </a:p>
          <a:p>
            <a:pPr lvl="1"/>
            <a:r>
              <a:rPr lang="en-US" altLang="ko-KR" sz="1600" dirty="0" smtClean="0"/>
              <a:t>It can associate with the indication of NGV-capability </a:t>
            </a:r>
          </a:p>
          <a:p>
            <a:r>
              <a:rPr lang="en-US" altLang="ko-KR" sz="2000" dirty="0" smtClean="0"/>
              <a:t>We proposed to use “SIFS” as </a:t>
            </a:r>
            <a:r>
              <a:rPr lang="en-US" altLang="ko-KR" sz="2000" u="sng" dirty="0" smtClean="0"/>
              <a:t>the time gap</a:t>
            </a:r>
            <a:r>
              <a:rPr lang="en-US" altLang="ko-KR" sz="2000" dirty="0"/>
              <a:t> between </a:t>
            </a:r>
            <a:r>
              <a:rPr lang="en-US" altLang="ko-KR" sz="2000" dirty="0" smtClean="0"/>
              <a:t>repeated 11p PPDU </a:t>
            </a:r>
            <a:r>
              <a:rPr lang="en-US" altLang="ko-KR" sz="2000" dirty="0"/>
              <a:t>to guarantee the effect of </a:t>
            </a:r>
            <a:r>
              <a:rPr lang="en-US" altLang="ko-KR" sz="2000" dirty="0" smtClean="0"/>
              <a:t>repeated </a:t>
            </a:r>
            <a:r>
              <a:rPr lang="en-US" altLang="ko-KR" sz="2000" dirty="0"/>
              <a:t>PPDU format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/>
              <a:t>When an 11bd STA transmits repeated 11p PPDUs, </a:t>
            </a:r>
            <a:r>
              <a:rPr lang="en-US" altLang="ko-KR" dirty="0" smtClean="0"/>
              <a:t>each </a:t>
            </a:r>
            <a:r>
              <a:rPr lang="en-US" altLang="ko-KR" dirty="0"/>
              <a:t>PPDU </a:t>
            </a:r>
            <a:r>
              <a:rPr lang="en-US" altLang="ko-KR" dirty="0" smtClean="0"/>
              <a:t>shall include the information to indicate whether </a:t>
            </a:r>
            <a:r>
              <a:rPr lang="en-US" altLang="ko-KR" dirty="0"/>
              <a:t>the following PPDU </a:t>
            </a:r>
            <a:r>
              <a:rPr lang="en-US" altLang="ko-KR" dirty="0" smtClean="0"/>
              <a:t>exists </a:t>
            </a:r>
            <a:r>
              <a:rPr lang="en-US" altLang="ko-KR" dirty="0"/>
              <a:t>or </a:t>
            </a:r>
            <a:r>
              <a:rPr lang="en-US" altLang="ko-KR" dirty="0" smtClean="0"/>
              <a:t>not</a:t>
            </a:r>
            <a:endParaRPr lang="en-US" altLang="ko-KR" dirty="0"/>
          </a:p>
          <a:p>
            <a:pPr lvl="2"/>
            <a:endParaRPr lang="en-US" altLang="ko-KR" sz="1600" i="1" dirty="0" smtClean="0"/>
          </a:p>
          <a:p>
            <a:pPr lvl="2"/>
            <a:endParaRPr lang="en-US" altLang="ko-KR" sz="1600" i="1" dirty="0"/>
          </a:p>
          <a:p>
            <a:r>
              <a:rPr lang="en-US" altLang="ko-KR" dirty="0" smtClean="0"/>
              <a:t>Y/N/A</a:t>
            </a:r>
            <a:endParaRPr lang="ko-KR" altLang="en-US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29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/>
              <a:t>When an 11bd STA transmits </a:t>
            </a:r>
            <a:r>
              <a:rPr lang="en-US" altLang="ko-KR" dirty="0" smtClean="0"/>
              <a:t>repeated 11p PPDUs, Duration/ID </a:t>
            </a:r>
            <a:r>
              <a:rPr lang="en-US" altLang="ko-KR" dirty="0"/>
              <a:t>field of a frame in </a:t>
            </a:r>
            <a:r>
              <a:rPr lang="en-US" altLang="ko-KR" dirty="0" smtClean="0"/>
              <a:t>each PPDU indicates whether </a:t>
            </a:r>
            <a:r>
              <a:rPr lang="en-US" altLang="ko-KR" dirty="0"/>
              <a:t>the following PPDU </a:t>
            </a:r>
            <a:r>
              <a:rPr lang="en-US" altLang="ko-KR" dirty="0" smtClean="0"/>
              <a:t>exists </a:t>
            </a:r>
            <a:r>
              <a:rPr lang="en-US" altLang="ko-KR" dirty="0"/>
              <a:t>or not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/>
              <a:t>The time </a:t>
            </a:r>
            <a:r>
              <a:rPr lang="en-US" altLang="ko-KR" dirty="0" smtClean="0"/>
              <a:t>gap between </a:t>
            </a:r>
            <a:r>
              <a:rPr lang="en-US" altLang="ko-KR" dirty="0"/>
              <a:t>repeated 11p </a:t>
            </a:r>
            <a:r>
              <a:rPr lang="en-US" altLang="ko-KR" dirty="0" smtClean="0"/>
              <a:t>PPDUs is SIFS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455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Do you agree to add the following text into 11bd SFD?</a:t>
                </a:r>
              </a:p>
              <a:p>
                <a:pPr lvl="1" latinLnBrk="1"/>
                <a:r>
                  <a:rPr lang="en-US" altLang="ko-KR" sz="1600" dirty="0"/>
                  <a:t>When an 11bd STA transmits repeated 11p </a:t>
                </a:r>
                <a:r>
                  <a:rPr lang="en-US" altLang="ko-KR" sz="1600" dirty="0" smtClean="0"/>
                  <a:t>PPDUs, Duration/ID field of </a:t>
                </a:r>
                <a:r>
                  <a:rPr lang="en-US" altLang="ko-KR" sz="1600" dirty="0"/>
                  <a:t>a frame in each PPDU </a:t>
                </a:r>
                <a:r>
                  <a:rPr lang="en-US" altLang="ko-KR" sz="1600" dirty="0" smtClean="0"/>
                  <a:t>set to the value </a:t>
                </a:r>
                <a:r>
                  <a:rPr lang="en-US" altLang="ko-KR" sz="1600" dirty="0"/>
                  <a:t>of 2 </a:t>
                </a:r>
                <a:r>
                  <a:rPr lang="en-US" altLang="ko-KR" sz="1600" dirty="0" smtClean="0"/>
                  <a:t>slot indicates NGV </a:t>
                </a:r>
                <a:r>
                  <a:rPr lang="en-US" altLang="ko-KR" sz="1600" dirty="0"/>
                  <a:t>capability while the following PPDU exists </a:t>
                </a:r>
                <a:endParaRPr lang="en-US" altLang="ko-KR" sz="1600" dirty="0" smtClean="0"/>
              </a:p>
              <a:p>
                <a:pPr lvl="2" latinLnBrk="1"/>
                <a:r>
                  <a:rPr lang="en-US" altLang="ko-KR" sz="1400" dirty="0" smtClean="0"/>
                  <a:t>The value of 2 slot is 26</a:t>
                </a:r>
                <a14:m>
                  <m:oMath xmlns:m="http://schemas.openxmlformats.org/officeDocument/2006/math">
                    <m:r>
                      <a:rPr lang="ko-KR" altLang="en-US" sz="140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sz="1400" dirty="0" smtClean="0"/>
              </a:p>
              <a:p>
                <a:pPr lvl="1" latinLnBrk="1"/>
                <a:r>
                  <a:rPr lang="en-US" altLang="ko-KR" sz="1600" dirty="0"/>
                  <a:t>When an 11bd STA transmits repeated 11p PPDUs, Duration/ID </a:t>
                </a:r>
                <a:r>
                  <a:rPr lang="en-US" altLang="ko-KR" sz="1600" dirty="0" smtClean="0"/>
                  <a:t>field of </a:t>
                </a:r>
                <a:r>
                  <a:rPr lang="en-US" altLang="ko-KR" sz="1600" dirty="0"/>
                  <a:t>a frame in each PPDU </a:t>
                </a:r>
                <a:r>
                  <a:rPr lang="en-US" altLang="ko-KR" sz="1600" dirty="0" smtClean="0"/>
                  <a:t>set </a:t>
                </a:r>
                <a:r>
                  <a:rPr lang="en-US" altLang="ko-KR" sz="1600" dirty="0"/>
                  <a:t>to the value of </a:t>
                </a:r>
                <a:r>
                  <a:rPr lang="en-US" altLang="ko-KR" sz="1600" dirty="0" smtClean="0"/>
                  <a:t>1 </a:t>
                </a:r>
                <a:r>
                  <a:rPr lang="en-US" altLang="ko-KR" sz="1600" dirty="0"/>
                  <a:t>slot indicates NGV capability while the following PPDU </a:t>
                </a:r>
                <a:r>
                  <a:rPr lang="en-US" altLang="ko-KR" sz="1600" dirty="0" smtClean="0"/>
                  <a:t>doesn’t exist</a:t>
                </a:r>
              </a:p>
              <a:p>
                <a:pPr lvl="2" latinLnBrk="1"/>
                <a:r>
                  <a:rPr lang="en-US" altLang="ko-KR" sz="1400" dirty="0"/>
                  <a:t>The value of </a:t>
                </a:r>
                <a:r>
                  <a:rPr lang="en-US" altLang="ko-KR" sz="1400" dirty="0" smtClean="0"/>
                  <a:t>1 </a:t>
                </a:r>
                <a:r>
                  <a:rPr lang="en-US" altLang="ko-KR" sz="1400" dirty="0"/>
                  <a:t>slot is </a:t>
                </a:r>
                <a:r>
                  <a:rPr lang="en-US" altLang="ko-KR" sz="1400" dirty="0" smtClean="0"/>
                  <a:t>13</a:t>
                </a:r>
                <a14:m>
                  <m:oMath xmlns:m="http://schemas.openxmlformats.org/officeDocument/2006/math"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sz="1400" dirty="0"/>
              </a:p>
              <a:p>
                <a:pPr lvl="1" latinLnBrk="1"/>
                <a:endParaRPr lang="en-US" altLang="ko-KR" sz="1600" dirty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endParaRPr lang="en-US" altLang="ko-KR" dirty="0"/>
              </a:p>
              <a:p>
                <a:r>
                  <a:rPr lang="en-US" altLang="ko-KR" dirty="0" smtClean="0"/>
                  <a:t>Y/N/A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98" t="-1124" r="-235" b="-533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0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802.11-19/1055r1 </a:t>
            </a:r>
            <a:r>
              <a:rPr lang="en-US" altLang="ko-KR" sz="2000" dirty="0"/>
              <a:t>Adaptive Repetition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802.11-19/0497r1 802.11bd Specification Framework Document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</a:t>
            </a:r>
            <a:r>
              <a:rPr lang="en-US" altLang="ko-KR" sz="2000" dirty="0"/>
              <a:t>support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adaptive repetition of 11p PPDU when operating on OCB broadcast mode in 10MHz </a:t>
            </a:r>
            <a:r>
              <a:rPr lang="en-US" altLang="ko-KR" sz="2000" dirty="0" smtClean="0"/>
              <a:t>bandwidth [1], [2]</a:t>
            </a:r>
          </a:p>
          <a:p>
            <a:pPr lvl="1"/>
            <a:r>
              <a:rPr lang="en-US" altLang="ko-KR" sz="1600" dirty="0" smtClean="0"/>
              <a:t>In this contribution, we </a:t>
            </a:r>
            <a:r>
              <a:rPr lang="en-US" altLang="ko-KR" sz="1600" dirty="0"/>
              <a:t>call the format including the adaptive repetition of 11p PPDU </a:t>
            </a:r>
            <a:r>
              <a:rPr lang="en-US" altLang="ko-KR" sz="1600" dirty="0" smtClean="0"/>
              <a:t>“repeated </a:t>
            </a:r>
            <a:r>
              <a:rPr lang="en-US" altLang="ko-KR" sz="1600" dirty="0"/>
              <a:t>PPDU format</a:t>
            </a:r>
            <a:r>
              <a:rPr lang="en-US" altLang="ko-KR" sz="1600" dirty="0" smtClean="0"/>
              <a:t>”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To receive the repeated PPDU efficiently, a signaling for the format is required</a:t>
            </a:r>
          </a:p>
          <a:p>
            <a:pPr lvl="1"/>
            <a:r>
              <a:rPr lang="en-US" altLang="ko-KR" sz="1600" dirty="0" smtClean="0"/>
              <a:t>Without signaling, the combining gain cannot be achieved for 11bd STAs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signaling and the time gap for the repeated PPDU format</a:t>
            </a:r>
          </a:p>
          <a:p>
            <a:pPr lvl="1"/>
            <a:r>
              <a:rPr lang="en-US" altLang="ko-KR" sz="1600" dirty="0" smtClean="0"/>
              <a:t>Signaling includes Signaling information and Signaling method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8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several possible information for signaling the repeated PPDU format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Repeated Format</a:t>
            </a:r>
          </a:p>
          <a:p>
            <a:pPr lvl="1"/>
            <a:r>
              <a:rPr lang="en-US" altLang="ko-KR" sz="1600" dirty="0" smtClean="0"/>
              <a:t>Indicates “Whether this PPDU format is the repeated PPDU format or not”</a:t>
            </a:r>
          </a:p>
          <a:p>
            <a:r>
              <a:rPr lang="en-US" altLang="ko-KR" sz="2000" dirty="0" smtClean="0"/>
              <a:t>More r-PPDU</a:t>
            </a:r>
          </a:p>
          <a:p>
            <a:pPr lvl="1"/>
            <a:r>
              <a:rPr lang="en-US" altLang="ko-KR" sz="1600" dirty="0" smtClean="0"/>
              <a:t>Indicates “Whether the following PPDU exists or not”</a:t>
            </a:r>
          </a:p>
          <a:p>
            <a:r>
              <a:rPr lang="en-US" altLang="ko-KR" sz="2000" dirty="0" smtClean="0"/>
              <a:t>Number </a:t>
            </a:r>
            <a:r>
              <a:rPr lang="en-US" altLang="ko-KR" sz="2000" dirty="0"/>
              <a:t>of PPDUs</a:t>
            </a:r>
          </a:p>
          <a:p>
            <a:pPr lvl="1"/>
            <a:r>
              <a:rPr lang="en-US" altLang="ko-KR" sz="1600" dirty="0"/>
              <a:t>Indicates “Remaining number of PPDUs”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We can </a:t>
            </a:r>
            <a:r>
              <a:rPr lang="en-US" altLang="ko-KR" sz="2000" u="sng" dirty="0" smtClean="0"/>
              <a:t>combine “Repeated format” with “More r-PPDU” as an interpretation</a:t>
            </a:r>
          </a:p>
          <a:p>
            <a:pPr lvl="1"/>
            <a:r>
              <a:rPr lang="en-US" altLang="ko-KR" sz="1600" dirty="0"/>
              <a:t>In other words, if repeated format is indicated, it can be also </a:t>
            </a:r>
            <a:r>
              <a:rPr lang="en-US" altLang="ko-KR" sz="1600" u="sng" dirty="0"/>
              <a:t>interpreted as the following PPDU exists</a:t>
            </a:r>
            <a:r>
              <a:rPr lang="en-US" altLang="ko-KR" sz="1600" dirty="0"/>
              <a:t>, otherwise, the following PPDU doesn’t exist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99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Information 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First </a:t>
            </a:r>
            <a:r>
              <a:rPr lang="en-US" altLang="ko-KR" sz="2000" dirty="0"/>
              <a:t>of all, it would be better to reduce the signaling overhead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25" y="1828800"/>
            <a:ext cx="76962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Signaling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Simple comparison for signaling overhead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to use Repeated format only</a:t>
            </a:r>
          </a:p>
          <a:p>
            <a:pPr lvl="1"/>
            <a:r>
              <a:rPr lang="en-US" altLang="ko-KR" sz="1600" dirty="0" smtClean="0"/>
              <a:t>It can indicate the repeated format and the existence of following PPDU</a:t>
            </a:r>
          </a:p>
          <a:p>
            <a:pPr lvl="1"/>
            <a:r>
              <a:rPr lang="en-US" altLang="ko-KR" sz="1600" dirty="0" smtClean="0"/>
              <a:t>Only one information minimizes the signaling overhead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12547"/>
              </p:ext>
            </p:extLst>
          </p:nvPr>
        </p:nvGraphicFramePr>
        <p:xfrm>
          <a:off x="1296988" y="2201231"/>
          <a:ext cx="65516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2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Signaling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overhead (based on required bits)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Repeated Format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1bits (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including “Whether the following PPDU exists or not”)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Number of PPDUs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&gt;=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1bits (Depending on supported number of repeated PPDUs)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343400"/>
            <a:ext cx="6210300" cy="202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 of Signaling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Repeated </a:t>
            </a:r>
            <a:r>
              <a:rPr lang="en-US" altLang="ko-KR" sz="1600" dirty="0"/>
              <a:t>format </a:t>
            </a:r>
            <a:r>
              <a:rPr lang="en-US" altLang="ko-KR" sz="1600" dirty="0" smtClean="0"/>
              <a:t>shall be </a:t>
            </a:r>
            <a:r>
              <a:rPr lang="en-US" altLang="ko-KR" sz="1600" u="sng" dirty="0"/>
              <a:t>transmitted by </a:t>
            </a:r>
            <a:r>
              <a:rPr lang="en-US" altLang="ko-KR" sz="1600" u="sng" dirty="0" smtClean="0"/>
              <a:t>11bd </a:t>
            </a:r>
            <a:r>
              <a:rPr lang="en-US" altLang="ko-KR" sz="1600" u="sng" dirty="0"/>
              <a:t>STAs only</a:t>
            </a:r>
            <a:r>
              <a:rPr lang="en-US" altLang="ko-KR" sz="1600" dirty="0"/>
              <a:t>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Reception for 11bd STAs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PPDUs in Repeated format shall be able to be </a:t>
            </a:r>
            <a:r>
              <a:rPr lang="en-US" altLang="ko-KR" sz="1600" u="sng" dirty="0" smtClean="0"/>
              <a:t>received (decoded) by 11bd STAs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/>
              <a:t>Reception for </a:t>
            </a:r>
            <a:r>
              <a:rPr lang="en-US" altLang="ko-KR" sz="2000" dirty="0" smtClean="0"/>
              <a:t>11p </a:t>
            </a:r>
            <a:r>
              <a:rPr lang="en-US" altLang="ko-KR" sz="2000" dirty="0"/>
              <a:t>STAs</a:t>
            </a:r>
          </a:p>
          <a:p>
            <a:pPr lvl="1"/>
            <a:r>
              <a:rPr lang="en-US" altLang="ko-KR" sz="1600" dirty="0" smtClean="0"/>
              <a:t>Each </a:t>
            </a:r>
            <a:r>
              <a:rPr lang="en-US" altLang="ko-KR" sz="1600" dirty="0"/>
              <a:t>PPDU in</a:t>
            </a:r>
            <a:r>
              <a:rPr lang="ko-KR" altLang="en-US" sz="1600"/>
              <a:t> </a:t>
            </a:r>
            <a:r>
              <a:rPr lang="en-US" altLang="ko-KR" sz="1600" dirty="0"/>
              <a:t>Repeated format shall be able to </a:t>
            </a:r>
            <a:r>
              <a:rPr lang="en-US" altLang="ko-KR" sz="1600" dirty="0" smtClean="0"/>
              <a:t>be </a:t>
            </a:r>
            <a:r>
              <a:rPr lang="en-US" altLang="ko-KR" sz="1600" u="sng" dirty="0"/>
              <a:t>received (decoded) by 11p STAs, </a:t>
            </a:r>
            <a:r>
              <a:rPr lang="en-US" altLang="ko-KR" sz="1600" u="sng" dirty="0" smtClean="0"/>
              <a:t>independently</a:t>
            </a:r>
            <a:endParaRPr lang="en-US" altLang="ko-KR" sz="16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32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that Duration/ID </a:t>
            </a:r>
            <a:r>
              <a:rPr lang="en-US" altLang="ko-KR" sz="2000" dirty="0"/>
              <a:t>field of a frame in an 11p PPDU indicates that transmitter of the PPDU is an NGV capable </a:t>
            </a:r>
            <a:r>
              <a:rPr lang="en-US" altLang="ko-KR" sz="2000" dirty="0" smtClean="0"/>
              <a:t>STA [2]</a:t>
            </a:r>
          </a:p>
          <a:p>
            <a:pPr lvl="1"/>
            <a:r>
              <a:rPr lang="en-US" altLang="ko-KR" sz="1600" dirty="0" smtClean="0"/>
              <a:t>Since</a:t>
            </a:r>
            <a:r>
              <a:rPr lang="ko-KR" altLang="en-US" sz="1600"/>
              <a:t> </a:t>
            </a:r>
            <a:r>
              <a:rPr lang="en-US" altLang="ko-KR" sz="1600" u="sng" dirty="0" smtClean="0"/>
              <a:t>a transmitter </a:t>
            </a:r>
            <a:r>
              <a:rPr lang="en-US" altLang="ko-KR" sz="1600" u="sng" dirty="0"/>
              <a:t>of Repeated format </a:t>
            </a:r>
            <a:r>
              <a:rPr lang="en-US" altLang="ko-KR" sz="1600" u="sng" dirty="0" smtClean="0"/>
              <a:t>is also </a:t>
            </a:r>
            <a:r>
              <a:rPr lang="en-US" altLang="ko-KR" sz="1600" u="sng" dirty="0"/>
              <a:t>an NGV capable </a:t>
            </a:r>
            <a:r>
              <a:rPr lang="en-US" altLang="ko-KR" sz="1600" u="sng" dirty="0" smtClean="0"/>
              <a:t>STA</a:t>
            </a:r>
            <a:r>
              <a:rPr lang="en-US" altLang="ko-KR" sz="1600" dirty="0" smtClean="0"/>
              <a:t>, Duration/ID field will be specified</a:t>
            </a:r>
          </a:p>
          <a:p>
            <a:r>
              <a:rPr lang="en-US" altLang="ko-KR" sz="2000" dirty="0" smtClean="0"/>
              <a:t>Signaling using fields followed by </a:t>
            </a:r>
            <a:r>
              <a:rPr lang="en-US" altLang="ko-KR" sz="2000" dirty="0"/>
              <a:t>Duration/ID </a:t>
            </a:r>
            <a:r>
              <a:rPr lang="en-US" altLang="ko-KR" sz="2000" dirty="0" smtClean="0"/>
              <a:t>field in MAC header would not be proper because it is redundant, i.e., signaling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repeated PPDU format by itself </a:t>
            </a:r>
            <a:r>
              <a:rPr lang="en-US" altLang="ko-KR" sz="2000" dirty="0"/>
              <a:t>indicates an NGV capable </a:t>
            </a:r>
            <a:r>
              <a:rPr lang="en-US" altLang="ko-KR" sz="2000" dirty="0" smtClean="0"/>
              <a:t>STA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왼쪽 화살표 7"/>
          <p:cNvSpPr/>
          <p:nvPr/>
        </p:nvSpPr>
        <p:spPr bwMode="auto">
          <a:xfrm>
            <a:off x="252562" y="4350494"/>
            <a:ext cx="1576237" cy="313717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18" y="5809302"/>
            <a:ext cx="3335482" cy="573396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718" y="4648200"/>
            <a:ext cx="8059882" cy="781843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 bwMode="auto">
          <a:xfrm>
            <a:off x="990600" y="5372660"/>
            <a:ext cx="0" cy="43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 flipH="1">
            <a:off x="3548743" y="5372660"/>
            <a:ext cx="5349339" cy="445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1828800" y="434340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249240" y="4319400"/>
            <a:ext cx="0" cy="154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" name="직사각형 19"/>
          <p:cNvSpPr/>
          <p:nvPr/>
        </p:nvSpPr>
        <p:spPr>
          <a:xfrm>
            <a:off x="628833" y="4106270"/>
            <a:ext cx="989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i="1" dirty="0" smtClean="0">
                <a:latin typeface="+mn-lt"/>
                <a:ea typeface="+mn-ea"/>
              </a:rPr>
              <a:t>Not proper</a:t>
            </a:r>
            <a:endParaRPr lang="ko-KR" altLang="en-US" sz="1400" b="1" i="1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14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Signaling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 to </a:t>
            </a:r>
            <a:r>
              <a:rPr lang="en-US" altLang="ko-KR" sz="2000" dirty="0" smtClean="0"/>
              <a:t>indicate the signaling information in the Duration/ID field</a:t>
            </a:r>
          </a:p>
          <a:p>
            <a:pPr lvl="1"/>
            <a:r>
              <a:rPr lang="en-US" altLang="ko-KR" sz="1600" dirty="0" smtClean="0"/>
              <a:t>It can be associated with the indication of NGV-capability</a:t>
            </a:r>
          </a:p>
          <a:p>
            <a:pPr lvl="1"/>
            <a:r>
              <a:rPr lang="en-US" altLang="ko-KR" sz="1600" dirty="0" smtClean="0"/>
              <a:t>It removes the redundancy for indicating NGV capability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We can use two specific values in Duration/ID field, associating Repeated format with </a:t>
            </a:r>
            <a:r>
              <a:rPr lang="en-US" altLang="ko-KR" sz="2000" dirty="0"/>
              <a:t>NGV </a:t>
            </a:r>
            <a:r>
              <a:rPr lang="en-US" altLang="ko-KR" sz="2000" dirty="0" smtClean="0"/>
              <a:t>capability</a:t>
            </a:r>
          </a:p>
          <a:p>
            <a:pPr lvl="1"/>
            <a:r>
              <a:rPr lang="en-US" altLang="ko-KR" sz="1600" dirty="0" smtClean="0"/>
              <a:t>The values shall be less than the interval between PPDUs in the format</a:t>
            </a:r>
          </a:p>
          <a:p>
            <a:pPr lvl="2"/>
            <a:r>
              <a:rPr lang="en-US" altLang="ko-KR" sz="1400" dirty="0" smtClean="0"/>
              <a:t>TXOP limit = 0 for 11p, i.e., in a TXOP, only one frame shall be transmitted</a:t>
            </a:r>
          </a:p>
          <a:p>
            <a:pPr lvl="1"/>
            <a:r>
              <a:rPr lang="en-US" altLang="ko-KR" sz="1600" dirty="0" smtClean="0"/>
              <a:t>For example, A and B</a:t>
            </a:r>
          </a:p>
          <a:p>
            <a:pPr lvl="2"/>
            <a:r>
              <a:rPr lang="en-US" altLang="ko-KR" sz="1400" dirty="0" smtClean="0"/>
              <a:t>A means </a:t>
            </a:r>
            <a:r>
              <a:rPr lang="en-US" altLang="ko-KR" sz="1400" dirty="0"/>
              <a:t>the following PPDU exists </a:t>
            </a:r>
            <a:r>
              <a:rPr lang="en-US" altLang="ko-KR" sz="1400" dirty="0" smtClean="0"/>
              <a:t>with NGV capability</a:t>
            </a:r>
          </a:p>
          <a:p>
            <a:pPr lvl="2"/>
            <a:r>
              <a:rPr lang="en-US" altLang="ko-KR" sz="1400" dirty="0" smtClean="0"/>
              <a:t>B just means NGV </a:t>
            </a:r>
            <a:r>
              <a:rPr lang="en-US" altLang="ko-KR" sz="1400" dirty="0"/>
              <a:t>capability, which implicitly indicates that the following </a:t>
            </a:r>
            <a:r>
              <a:rPr lang="en-US" altLang="ko-KR" sz="1400" dirty="0" smtClean="0"/>
              <a:t>PPDU </a:t>
            </a:r>
            <a:r>
              <a:rPr lang="en-US" altLang="ko-KR" sz="1400" dirty="0"/>
              <a:t>does not </a:t>
            </a:r>
            <a:r>
              <a:rPr lang="en-US" altLang="ko-KR" sz="1400" dirty="0" smtClean="0"/>
              <a:t>exist</a:t>
            </a:r>
          </a:p>
          <a:p>
            <a:pPr lvl="3"/>
            <a:r>
              <a:rPr lang="en-US" altLang="ko-KR" sz="1200" dirty="0" smtClean="0"/>
              <a:t>B </a:t>
            </a:r>
            <a:r>
              <a:rPr lang="en-US" altLang="ko-KR" sz="1000" dirty="0" smtClean="0"/>
              <a:t>was already included in SFD</a:t>
            </a: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6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</a:t>
            </a:r>
            <a:r>
              <a:rPr lang="en-US" altLang="ko-KR" dirty="0" smtClean="0"/>
              <a:t>of Proposal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dirty="0" smtClean="0"/>
                  <a:t>Repeated format in Duration/ID field with SIFS (32</a:t>
                </a:r>
                <a14:m>
                  <m:oMath xmlns:m="http://schemas.openxmlformats.org/officeDocument/2006/math">
                    <m:r>
                      <a:rPr lang="ko-KR" altLang="en-US" sz="2000" i="1" dirty="0" smtClean="0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altLang="ko-KR" sz="2000" b="1" i="1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altLang="ko-KR" sz="2000" dirty="0" smtClean="0"/>
                  <a:t>) interval</a:t>
                </a:r>
              </a:p>
              <a:p>
                <a:pPr lvl="1"/>
                <a:endParaRPr lang="en-US" altLang="ko-KR" sz="1600" dirty="0" smtClean="0"/>
              </a:p>
              <a:p>
                <a:pPr lvl="1"/>
                <a:endParaRPr lang="en-US" altLang="ko-KR" sz="1600" dirty="0"/>
              </a:p>
              <a:p>
                <a:pPr latinLnBrk="1"/>
                <a:r>
                  <a:rPr lang="en-US" altLang="ko-KR" sz="2000" dirty="0" smtClean="0"/>
                  <a:t>Value </a:t>
                </a:r>
                <a:r>
                  <a:rPr lang="en-US" altLang="ko-KR" sz="2000" dirty="0"/>
                  <a:t>of 2 slot means NGV capability while the following PPDU exists </a:t>
                </a:r>
                <a:endParaRPr lang="ko-KR" altLang="ko-KR" sz="2000" dirty="0"/>
              </a:p>
              <a:p>
                <a:pPr latinLnBrk="1"/>
                <a:r>
                  <a:rPr lang="en-US" altLang="ko-KR" sz="2000" dirty="0"/>
                  <a:t>Value of 1 slot means NGV capability while the following PPDU does not </a:t>
                </a:r>
                <a:r>
                  <a:rPr lang="en-US" altLang="ko-KR" sz="2000" dirty="0" smtClean="0"/>
                  <a:t>exist</a:t>
                </a:r>
                <a:endParaRPr lang="en-US" altLang="ko-KR" sz="1400" dirty="0" smtClean="0"/>
              </a:p>
              <a:p>
                <a:pPr algn="ctr"/>
                <a:endParaRPr lang="en-US" altLang="ko-KR" sz="2000" dirty="0"/>
              </a:p>
              <a:p>
                <a:endParaRPr lang="en-US" altLang="ko-KR" sz="2000" dirty="0" smtClean="0"/>
              </a:p>
              <a:p>
                <a:endParaRPr lang="en-US" altLang="ko-KR" sz="2000" dirty="0"/>
              </a:p>
              <a:p>
                <a:endParaRPr lang="en-US" altLang="ko-KR" sz="1600" dirty="0" smtClean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104" y="4326789"/>
            <a:ext cx="6383767" cy="195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242802</TotalTime>
  <Words>1363</Words>
  <Application>Microsoft Office PowerPoint</Application>
  <PresentationFormat>화면 슬라이드 쇼(4:3)</PresentationFormat>
  <Paragraphs>249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Cambria Math</vt:lpstr>
      <vt:lpstr>Times New Roman</vt:lpstr>
      <vt:lpstr>802-11-Submission</vt:lpstr>
      <vt:lpstr>Signaling for Adaptive Repetition of 11p PPDU in 11bd</vt:lpstr>
      <vt:lpstr>Introduction</vt:lpstr>
      <vt:lpstr>Signaling Information</vt:lpstr>
      <vt:lpstr>Signaling Information Example</vt:lpstr>
      <vt:lpstr>Proposal for Signaling Information</vt:lpstr>
      <vt:lpstr>Requirements of Signaling Method</vt:lpstr>
      <vt:lpstr>Signaling Method</vt:lpstr>
      <vt:lpstr>Proposal for Signaling Method</vt:lpstr>
      <vt:lpstr>Example of Proposal</vt:lpstr>
      <vt:lpstr>Time Gap between Repeated 11p PPDU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10248</cp:revision>
  <cp:lastPrinted>2018-10-31T23:27:01Z</cp:lastPrinted>
  <dcterms:created xsi:type="dcterms:W3CDTF">2007-05-21T21:00:37Z</dcterms:created>
  <dcterms:modified xsi:type="dcterms:W3CDTF">2019-09-16T04:42:17Z</dcterms:modified>
</cp:coreProperties>
</file>