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987" r:id="rId4"/>
    <p:sldId id="1002" r:id="rId5"/>
    <p:sldId id="1013" r:id="rId6"/>
    <p:sldId id="1006" r:id="rId7"/>
    <p:sldId id="1005" r:id="rId8"/>
    <p:sldId id="1008" r:id="rId9"/>
    <p:sldId id="1003" r:id="rId10"/>
    <p:sldId id="1007" r:id="rId11"/>
    <p:sldId id="1011" r:id="rId12"/>
    <p:sldId id="1009" r:id="rId13"/>
    <p:sldId id="1014" r:id="rId14"/>
    <p:sldId id="998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2722" autoAdjust="0"/>
  </p:normalViewPr>
  <p:slideViewPr>
    <p:cSldViewPr>
      <p:cViewPr varScale="1">
        <p:scale>
          <a:sx n="108" d="100"/>
          <a:sy n="108" d="100"/>
        </p:scale>
        <p:origin x="21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2293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9707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2718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0306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177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470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6576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2764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786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11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8064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406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802.11-19/1480r2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September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Harmonization for 20MHz Channel Access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Set </a:t>
            </a:r>
            <a:r>
              <a:rPr lang="en-US" altLang="ko-KR" dirty="0" smtClean="0"/>
              <a:t>two 10MHz sub-channels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As in [1], an 11bd STA can set two </a:t>
            </a:r>
            <a:r>
              <a:rPr lang="en-US" altLang="ko-KR" b="1" dirty="0" smtClean="0">
                <a:ea typeface="+mn-ea"/>
                <a:cs typeface="+mn-cs"/>
              </a:rPr>
              <a:t>10MHz sub-channels </a:t>
            </a:r>
            <a:r>
              <a:rPr lang="en-US" altLang="ko-KR" b="1" dirty="0">
                <a:ea typeface="+mn-ea"/>
                <a:cs typeface="+mn-cs"/>
              </a:rPr>
              <a:t>upon request from upper layer</a:t>
            </a:r>
          </a:p>
          <a:p>
            <a:pPr lvl="1"/>
            <a:r>
              <a:rPr lang="en-US" altLang="ko-KR" sz="1600" dirty="0" smtClean="0"/>
              <a:t>According </a:t>
            </a:r>
            <a:r>
              <a:rPr lang="en-US" altLang="ko-KR" sz="1600" dirty="0"/>
              <a:t>to 11p and IEEE 1609, operating channels for channel switching and data transmission are indicated from upper </a:t>
            </a:r>
            <a:r>
              <a:rPr lang="en-US" altLang="ko-KR" sz="1600" dirty="0" smtClean="0"/>
              <a:t>layer using the </a:t>
            </a:r>
            <a:r>
              <a:rPr lang="en-US" altLang="ko-KR" sz="1600" dirty="0"/>
              <a:t>channel information (e.g., Channel identifier as</a:t>
            </a:r>
            <a:r>
              <a:rPr lang="ko-KR" altLang="en-US" sz="1600" dirty="0"/>
              <a:t> </a:t>
            </a:r>
            <a:r>
              <a:rPr lang="en-US" altLang="ko-KR" sz="1600" dirty="0"/>
              <a:t>a parameter which includes Country String, Operating class, Channel </a:t>
            </a:r>
            <a:r>
              <a:rPr lang="en-US" altLang="ko-KR" sz="1600" dirty="0" smtClean="0"/>
              <a:t>Number)</a:t>
            </a:r>
          </a:p>
          <a:p>
            <a:pPr lvl="1"/>
            <a:endParaRPr lang="en-US" altLang="ko-KR" sz="1600" b="1" dirty="0">
              <a:ea typeface="+mn-ea"/>
              <a:cs typeface="+mn-cs"/>
            </a:endParaRPr>
          </a:p>
          <a:p>
            <a:r>
              <a:rPr lang="en-US" altLang="ko-KR" sz="2000" dirty="0"/>
              <a:t>However, we haven’t determined a specific channel access including the role of two </a:t>
            </a:r>
            <a:r>
              <a:rPr lang="en-US" altLang="ko-KR" sz="2000" dirty="0" smtClean="0"/>
              <a:t>10MHz sub-channels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We would determine how to set two 10MHz sub-channels after resolving the channel access method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94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We considered </a:t>
            </a:r>
            <a:r>
              <a:rPr lang="en-US" altLang="ko-KR" b="1" dirty="0"/>
              <a:t>harmonization on 20MHz channel access based on members’ opinion/discussion, thus leading to </a:t>
            </a:r>
            <a:r>
              <a:rPr lang="en-US" altLang="ko-KR" b="1" dirty="0" smtClean="0"/>
              <a:t>consensus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Specifically, we divided into two points, i.e., Common preference and Discussion point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For discussion point, we considered 1) NAV setting for two 10MHz sub-channels and 2) how to do back-off decrement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96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A 20MHz channel includes two </a:t>
            </a:r>
            <a:r>
              <a:rPr lang="en-US" altLang="ko-KR" dirty="0" smtClean="0"/>
              <a:t>contiguous 10MHz channels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20MHz channel access shall use sensing and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of 10MHz channels</a:t>
            </a:r>
          </a:p>
          <a:p>
            <a:pPr lvl="1"/>
            <a:r>
              <a:rPr lang="en-US" altLang="ko-KR" dirty="0"/>
              <a:t>20MHz channel access shall use </a:t>
            </a:r>
            <a:r>
              <a:rPr lang="en-US" altLang="ko-KR" dirty="0" smtClean="0"/>
              <a:t>only one </a:t>
            </a:r>
            <a:r>
              <a:rPr lang="en-US" altLang="ko-KR" dirty="0" err="1"/>
              <a:t>backoff</a:t>
            </a:r>
            <a:r>
              <a:rPr lang="en-US" altLang="ko-KR" dirty="0"/>
              <a:t> </a:t>
            </a:r>
            <a:r>
              <a:rPr lang="en-US" altLang="ko-KR" dirty="0" smtClean="0"/>
              <a:t>counter</a:t>
            </a:r>
          </a:p>
          <a:p>
            <a:pPr lvl="1"/>
            <a:r>
              <a:rPr lang="en-US" altLang="ko-KR" dirty="0"/>
              <a:t>Two contiguous 10MHz channels shall use the same receive sensitivity </a:t>
            </a:r>
            <a:r>
              <a:rPr lang="en-US" altLang="ko-KR" dirty="0" smtClean="0"/>
              <a:t>level</a:t>
            </a: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Y/N/A: 19/0/7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41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20MHz channel access performs 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based on the channel states of </a:t>
            </a:r>
            <a:r>
              <a:rPr lang="en-US" altLang="ko-KR" dirty="0"/>
              <a:t>two contiguous 10MHz channels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err="1"/>
              <a:t>backoff</a:t>
            </a:r>
            <a:r>
              <a:rPr lang="en-US" altLang="ko-KR" dirty="0"/>
              <a:t> counter </a:t>
            </a:r>
            <a:r>
              <a:rPr lang="en-US" altLang="ko-KR" dirty="0" smtClean="0"/>
              <a:t>decreases </a:t>
            </a:r>
            <a:r>
              <a:rPr lang="en-US" altLang="ko-KR" dirty="0"/>
              <a:t>when two contiguous 10MHz channels are </a:t>
            </a:r>
            <a:r>
              <a:rPr lang="en-US" altLang="ko-KR" dirty="0" smtClean="0"/>
              <a:t>idle</a:t>
            </a:r>
          </a:p>
          <a:p>
            <a:pPr lvl="3"/>
            <a:r>
              <a:rPr lang="en-US" altLang="ko-KR" dirty="0" smtClean="0"/>
              <a:t>Idle states are checked by TBD sensing methods (e.g., Packet detection, GI detection, energy detection)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More details are TBD</a:t>
            </a: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Y/N/A: 18/0/3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11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802.11-19/1103r0, 20MHz </a:t>
            </a:r>
            <a:r>
              <a:rPr lang="en-US" altLang="ko-KR" sz="2000" dirty="0"/>
              <a:t>Channel Access in </a:t>
            </a:r>
            <a:r>
              <a:rPr lang="en-US" altLang="ko-KR" sz="2000" dirty="0" smtClean="0"/>
              <a:t>11 </a:t>
            </a:r>
            <a:r>
              <a:rPr lang="en-US" altLang="ko-KR" sz="2000" dirty="0" err="1" smtClean="0"/>
              <a:t>bd</a:t>
            </a:r>
            <a:r>
              <a:rPr lang="en-US" altLang="ko-KR" sz="2000" dirty="0" smtClean="0"/>
              <a:t>: Follow-up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802.11-19/1156r0, </a:t>
            </a:r>
            <a:r>
              <a:rPr lang="en-US" altLang="ko-KR" sz="2000" dirty="0"/>
              <a:t>20MHz channel </a:t>
            </a:r>
            <a:r>
              <a:rPr lang="en-US" altLang="ko-KR" sz="2000" dirty="0" smtClean="0"/>
              <a:t>usage options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[3] 802.11-19/1105r0, </a:t>
            </a:r>
            <a:r>
              <a:rPr lang="en-US" altLang="ko-KR" sz="2000" dirty="0">
                <a:ea typeface="MS Gothic"/>
              </a:rPr>
              <a:t>Study on 20MHz Channel Access Schemes</a:t>
            </a:r>
            <a:endParaRPr lang="en-GB" altLang="ko-KR" sz="8000" dirty="0">
              <a:ea typeface="MS Gothic"/>
            </a:endParaRPr>
          </a:p>
          <a:p>
            <a:pPr marL="0" indent="0">
              <a:buNone/>
            </a:pPr>
            <a:r>
              <a:rPr lang="en-US" altLang="ko-KR" sz="2000" dirty="0" smtClean="0"/>
              <a:t>[4] 802.11-19/1076r0, medium access with 20MHz BW</a:t>
            </a:r>
          </a:p>
          <a:p>
            <a:pPr marL="0" indent="0">
              <a:buNone/>
            </a:pPr>
            <a:r>
              <a:rPr lang="en-US" altLang="ko-KR" sz="2000" dirty="0" smtClean="0"/>
              <a:t>[5] 802.11-10/0744r1, Improved CCA for 80 and 160 MHz BSSs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802.11-19/0514r6, </a:t>
            </a:r>
            <a:r>
              <a:rPr lang="en-GB" altLang="ko-KR" sz="2000" dirty="0"/>
              <a:t>Motion Booklet for IEEE 802.11 </a:t>
            </a:r>
            <a:r>
              <a:rPr lang="en-GB" altLang="ko-KR" sz="2000" dirty="0" err="1"/>
              <a:t>TGbd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63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have been several proposals for 20MHz channel access [1]-[4]</a:t>
            </a:r>
          </a:p>
          <a:p>
            <a:pPr lvl="1"/>
            <a:r>
              <a:rPr lang="en-US" altLang="ko-KR" sz="1600" dirty="0" smtClean="0"/>
              <a:t>However, any agreements have not been reached</a:t>
            </a:r>
          </a:p>
          <a:p>
            <a:endParaRPr lang="en-US" altLang="ko-KR" sz="20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With </a:t>
            </a:r>
            <a:r>
              <a:rPr lang="en-US" altLang="ko-KR" b="1" dirty="0">
                <a:ea typeface="+mn-ea"/>
                <a:cs typeface="+mn-cs"/>
              </a:rPr>
              <a:t>this document, we </a:t>
            </a:r>
            <a:r>
              <a:rPr lang="en-US" altLang="ko-KR" b="1" dirty="0" smtClean="0">
                <a:ea typeface="+mn-ea"/>
                <a:cs typeface="+mn-cs"/>
              </a:rPr>
              <a:t>consider harmonization on 20MHz </a:t>
            </a:r>
            <a:r>
              <a:rPr lang="en-US" altLang="ko-KR" b="1" dirty="0">
                <a:ea typeface="+mn-ea"/>
                <a:cs typeface="+mn-cs"/>
              </a:rPr>
              <a:t>channel </a:t>
            </a:r>
            <a:r>
              <a:rPr lang="en-US" altLang="ko-KR" b="1" dirty="0" smtClean="0">
                <a:ea typeface="+mn-ea"/>
                <a:cs typeface="+mn-cs"/>
              </a:rPr>
              <a:t>access based </a:t>
            </a:r>
            <a:r>
              <a:rPr lang="en-US" altLang="ko-KR" b="1" dirty="0">
                <a:ea typeface="+mn-ea"/>
                <a:cs typeface="+mn-cs"/>
              </a:rPr>
              <a:t>on members’ </a:t>
            </a:r>
            <a:r>
              <a:rPr lang="en-US" altLang="ko-KR" b="1" dirty="0" smtClean="0">
                <a:ea typeface="+mn-ea"/>
                <a:cs typeface="+mn-cs"/>
              </a:rPr>
              <a:t>opinion/discussion, thus leading to consensus</a:t>
            </a:r>
          </a:p>
          <a:p>
            <a:pPr marL="342900" lvl="1" indent="-342900">
              <a:buFontTx/>
              <a:buChar char="•"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Current Status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Common Preference</a:t>
            </a:r>
          </a:p>
          <a:p>
            <a:pPr lvl="1"/>
            <a:r>
              <a:rPr lang="en-US" altLang="ko-KR" sz="1600" dirty="0" smtClean="0"/>
              <a:t>Reducing complexity: Use of a single radio (RF chain, or receiver)</a:t>
            </a:r>
          </a:p>
          <a:p>
            <a:pPr lvl="1"/>
            <a:r>
              <a:rPr lang="en-US" altLang="ko-KR" sz="1600" dirty="0" smtClean="0"/>
              <a:t>Two 10MHz sub-channels exist in a 20MHz channel</a:t>
            </a:r>
          </a:p>
          <a:p>
            <a:pPr lvl="1"/>
            <a:r>
              <a:rPr lang="en-US" altLang="ko-KR" sz="1600" dirty="0" smtClean="0"/>
              <a:t>Fairness on two 10MHz sub-channels consisting 20MHz channel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Needs to consider trade-off </a:t>
            </a:r>
            <a:r>
              <a:rPr lang="en-US" altLang="ko-KR" sz="1400" dirty="0"/>
              <a:t>between fairness and transmission opportunity of 20MHz bandwidth </a:t>
            </a:r>
            <a:r>
              <a:rPr lang="en-US" altLang="ko-KR" sz="1400" dirty="0" smtClean="0"/>
              <a:t>PPDU (i.e., performance of 20MHz transmission)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 smtClean="0"/>
              <a:t>From our common view, the following channel access is not preferred</a:t>
            </a:r>
          </a:p>
          <a:p>
            <a:pPr lvl="1"/>
            <a:r>
              <a:rPr lang="en-US" altLang="ko-KR" sz="1600" dirty="0" smtClean="0"/>
              <a:t>That shall use dual or more radios</a:t>
            </a:r>
          </a:p>
          <a:p>
            <a:pPr lvl="1"/>
            <a:r>
              <a:rPr lang="en-US" altLang="ko-KR" sz="1600" dirty="0" smtClean="0"/>
              <a:t>This approach will be excluded in following slides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2324893" y="5173833"/>
            <a:ext cx="4494213" cy="1111874"/>
            <a:chOff x="2362993" y="4984126"/>
            <a:chExt cx="4494213" cy="1111874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2993" y="4984126"/>
              <a:ext cx="4494213" cy="1111874"/>
            </a:xfrm>
            <a:prstGeom prst="rect">
              <a:avLst/>
            </a:prstGeom>
          </p:spPr>
        </p:pic>
        <p:sp>
          <p:nvSpPr>
            <p:cNvPr id="10" name="곱셈 기호 9"/>
            <p:cNvSpPr/>
            <p:nvPr/>
          </p:nvSpPr>
          <p:spPr bwMode="auto">
            <a:xfrm>
              <a:off x="2811025" y="5172743"/>
              <a:ext cx="381000" cy="533400"/>
            </a:xfrm>
            <a:prstGeom prst="mathMultiply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3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Details for Common Preference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From </a:t>
            </a:r>
            <a:r>
              <a:rPr lang="en-US" altLang="ko-KR" b="1" dirty="0"/>
              <a:t>“Use of a single radio” and “Two </a:t>
            </a:r>
            <a:r>
              <a:rPr lang="en-US" altLang="ko-KR" b="1" dirty="0" smtClean="0"/>
              <a:t>10MHz sub-channels </a:t>
            </a:r>
            <a:r>
              <a:rPr lang="en-US" altLang="ko-KR" b="1" dirty="0"/>
              <a:t>in a 20MHz channel”, we can draw a conclusion that </a:t>
            </a:r>
            <a:r>
              <a:rPr lang="en-US" altLang="ko-KR" b="1" u="sng" dirty="0"/>
              <a:t>preamble detection (PD) sensing is </a:t>
            </a:r>
            <a:r>
              <a:rPr lang="en-US" altLang="ko-KR" b="1" u="sng" dirty="0" smtClean="0"/>
              <a:t>used </a:t>
            </a:r>
            <a:r>
              <a:rPr lang="en-US" altLang="ko-KR" b="1" u="sng" dirty="0"/>
              <a:t>in at least one </a:t>
            </a:r>
            <a:r>
              <a:rPr lang="en-US" altLang="ko-KR" b="1" u="sng" dirty="0" smtClean="0"/>
              <a:t>10MHz sub-channel</a:t>
            </a:r>
          </a:p>
          <a:p>
            <a:pPr marL="685800" lvl="2" indent="-342900"/>
            <a:r>
              <a:rPr lang="en-US" altLang="ko-KR" sz="1600" dirty="0"/>
              <a:t>It </a:t>
            </a:r>
            <a:r>
              <a:rPr lang="en-US" altLang="ko-KR" sz="1600" dirty="0" smtClean="0"/>
              <a:t>means an 11bd STA </a:t>
            </a:r>
            <a:r>
              <a:rPr lang="en-US" altLang="ko-KR" sz="1600" u="sng" dirty="0" smtClean="0"/>
              <a:t>is capable of setting NAV in at least one 10MHz sub-channel</a:t>
            </a:r>
          </a:p>
          <a:p>
            <a:pPr marL="685800" lvl="2" indent="-342900"/>
            <a:r>
              <a:rPr lang="en-US" altLang="ko-KR" sz="1600" u="sng" dirty="0" smtClean="0"/>
              <a:t>20MHz channel access shall use a </a:t>
            </a:r>
            <a:r>
              <a:rPr lang="en-US" altLang="ko-KR" sz="1600" u="sng" dirty="0" err="1" smtClean="0"/>
              <a:t>backoff</a:t>
            </a:r>
            <a:r>
              <a:rPr lang="en-US" altLang="ko-KR" sz="1600" u="sng" dirty="0" smtClean="0"/>
              <a:t> counter</a:t>
            </a:r>
            <a:endParaRPr lang="en-US" altLang="ko-KR" sz="1600" u="sng" dirty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From </a:t>
            </a:r>
            <a:r>
              <a:rPr lang="en-US" altLang="ko-KR" b="1" dirty="0" smtClean="0"/>
              <a:t>“Fairness </a:t>
            </a:r>
            <a:r>
              <a:rPr lang="en-US" altLang="ko-KR" b="1" dirty="0"/>
              <a:t>on two </a:t>
            </a:r>
            <a:r>
              <a:rPr lang="en-US" altLang="ko-KR" b="1" dirty="0" smtClean="0"/>
              <a:t>10MHz sub-channels</a:t>
            </a:r>
            <a:r>
              <a:rPr lang="en-US" altLang="ko-KR" b="1" dirty="0"/>
              <a:t>”, we can draw a conclusion that </a:t>
            </a:r>
            <a:r>
              <a:rPr lang="en-US" altLang="ko-KR" b="1" u="sng" dirty="0"/>
              <a:t>two </a:t>
            </a:r>
            <a:r>
              <a:rPr lang="en-US" altLang="ko-KR" b="1" u="sng" dirty="0" smtClean="0"/>
              <a:t>10MHz sub-channels </a:t>
            </a:r>
            <a:r>
              <a:rPr lang="en-US" altLang="ko-KR" b="1" u="sng" dirty="0"/>
              <a:t>use </a:t>
            </a:r>
            <a:r>
              <a:rPr lang="en-US" altLang="ko-KR" b="1" u="sng" dirty="0" smtClean="0"/>
              <a:t>the </a:t>
            </a:r>
            <a:r>
              <a:rPr lang="en-US" altLang="ko-KR" b="1" u="sng" dirty="0"/>
              <a:t>same sensitivity level</a:t>
            </a:r>
          </a:p>
          <a:p>
            <a:pPr lvl="1"/>
            <a:r>
              <a:rPr lang="en-US" altLang="ko-KR" sz="1600" dirty="0" smtClean="0"/>
              <a:t>Same sensitivity level would be -85dBm or lower (TBD) (from Motion #6 [6])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800600"/>
            <a:ext cx="5483225" cy="161675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066800" y="5105400"/>
            <a:ext cx="137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Discussion</a:t>
            </a:r>
          </a:p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val="33311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914400"/>
          </a:xfrm>
        </p:spPr>
        <p:txBody>
          <a:bodyPr/>
          <a:lstStyle/>
          <a:p>
            <a:r>
              <a:rPr lang="en-US" altLang="ko-KR" dirty="0" smtClean="0"/>
              <a:t>NAV Setting for Two 10MHz Sub-Channels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1: NAV </a:t>
            </a:r>
            <a:r>
              <a:rPr lang="en-US" altLang="ko-KR" b="1" dirty="0" smtClean="0"/>
              <a:t>setting only </a:t>
            </a:r>
            <a:r>
              <a:rPr lang="en-US" altLang="ko-KR" b="1" dirty="0"/>
              <a:t>for one 10MHz sub-channel</a:t>
            </a:r>
          </a:p>
          <a:p>
            <a:pPr lvl="1"/>
            <a:r>
              <a:rPr lang="en-US" altLang="ko-KR" sz="1600" dirty="0"/>
              <a:t>It would provide fairness equally for </a:t>
            </a:r>
            <a:r>
              <a:rPr lang="en-US" altLang="ko-KR" sz="1600" dirty="0" smtClean="0"/>
              <a:t>one </a:t>
            </a:r>
            <a:r>
              <a:rPr lang="en-US" altLang="ko-KR" sz="1600" dirty="0"/>
              <a:t>10MHz </a:t>
            </a:r>
            <a:r>
              <a:rPr lang="en-US" altLang="ko-KR" sz="1600" dirty="0" smtClean="0"/>
              <a:t>sub-channel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Like </a:t>
            </a:r>
            <a:r>
              <a:rPr lang="en-US" altLang="ko-KR" sz="1600" dirty="0"/>
              <a:t>legacy Wi-Fi </a:t>
            </a:r>
            <a:r>
              <a:rPr lang="en-US" altLang="ko-KR" sz="1600" dirty="0" smtClean="0"/>
              <a:t>system using wide bandwidth, </a:t>
            </a:r>
            <a:r>
              <a:rPr lang="en-US" altLang="ko-KR" sz="1600" dirty="0"/>
              <a:t>one </a:t>
            </a:r>
            <a:r>
              <a:rPr lang="en-US" altLang="ko-KR" sz="1600" dirty="0" smtClean="0"/>
              <a:t>10MHz sub-channel </a:t>
            </a:r>
            <a:r>
              <a:rPr lang="en-US" altLang="ko-KR" sz="1600" dirty="0"/>
              <a:t>(where NAV is not set) uses guard interval (GI) detection [5] or energy detection (ED)</a:t>
            </a:r>
          </a:p>
          <a:p>
            <a:pPr lvl="1"/>
            <a:r>
              <a:rPr lang="en-US" altLang="ko-KR" sz="1600" smtClean="0"/>
              <a:t>If </a:t>
            </a:r>
            <a:r>
              <a:rPr lang="en-US" altLang="ko-KR" sz="1600" dirty="0"/>
              <a:t>-85dBm </a:t>
            </a:r>
            <a:r>
              <a:rPr lang="en-US" altLang="ko-KR" sz="1600" dirty="0" smtClean="0"/>
              <a:t>or lower set </a:t>
            </a:r>
            <a:r>
              <a:rPr lang="en-US" altLang="ko-KR" sz="1600" dirty="0"/>
              <a:t>to them can provide </a:t>
            </a:r>
            <a:r>
              <a:rPr lang="en-US" altLang="ko-KR" sz="1600" dirty="0" smtClean="0"/>
              <a:t>fairness properly to STAs over the channel at </a:t>
            </a:r>
            <a:r>
              <a:rPr lang="en-US" altLang="ko-KR" sz="1600" dirty="0"/>
              <a:t>the expense of 20MHz </a:t>
            </a:r>
            <a:r>
              <a:rPr lang="en-US" altLang="ko-KR" sz="1600" dirty="0" smtClean="0"/>
              <a:t>transmission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2: NAV setting for both of 10MHz sub-channels</a:t>
            </a:r>
            <a:endParaRPr lang="en-US" altLang="ko-KR" b="1" dirty="0"/>
          </a:p>
          <a:p>
            <a:pPr lvl="1"/>
            <a:r>
              <a:rPr lang="en-US" altLang="ko-KR" sz="1600" dirty="0" smtClean="0"/>
              <a:t>It would provide fairness equally for two 10MHz sub-channels</a:t>
            </a:r>
          </a:p>
          <a:p>
            <a:pPr lvl="1"/>
            <a:r>
              <a:rPr lang="en-US" altLang="ko-KR" sz="1600" dirty="0" smtClean="0"/>
              <a:t>However, it cannot ensure that NAV setting for both is always possible</a:t>
            </a:r>
          </a:p>
          <a:p>
            <a:pPr lvl="2"/>
            <a:r>
              <a:rPr lang="en-US" altLang="ko-KR" sz="1400" dirty="0" smtClean="0"/>
              <a:t>Assuming two 10MHz sub-channels are A and B, during decoding NAV of PPDU in channel A, NAV of another PPDU incoming on channel B cannot be decoded, i.e., cannot set NAV</a:t>
            </a:r>
          </a:p>
          <a:p>
            <a:r>
              <a:rPr lang="en-US" altLang="ko-KR" sz="1800" dirty="0" smtClean="0"/>
              <a:t>We prefer Option 1: Because Option 1 can provide the proper fairness by relaxing the sensitivity threshold and sensing interval, and can have a simple implementation while Option 2 has the concern that the case two NAVs cannot be set can occur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2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</a:t>
            </a:r>
            <a:r>
              <a:rPr lang="en-US" altLang="ko-KR" dirty="0" smtClean="0"/>
              <a:t>to Do Back-off Decrement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1: </a:t>
            </a:r>
            <a:r>
              <a:rPr lang="en-US" altLang="ko-KR" b="1" dirty="0" smtClean="0"/>
              <a:t>Based on </a:t>
            </a:r>
            <a:r>
              <a:rPr lang="en-US" altLang="ko-KR" b="1" u="sng" dirty="0" smtClean="0"/>
              <a:t>the channel state of one 10MHz sub-channel</a:t>
            </a:r>
            <a:endParaRPr lang="en-US" altLang="ko-KR" b="1" u="sng" dirty="0"/>
          </a:p>
          <a:p>
            <a:pPr lvl="1"/>
            <a:r>
              <a:rPr lang="en-US" altLang="ko-KR" sz="1600" dirty="0" smtClean="0"/>
              <a:t>It follows the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 of Legacy Wi-Fi system, but </a:t>
            </a:r>
            <a:r>
              <a:rPr lang="en-US" altLang="ko-KR" sz="1600" u="sng" dirty="0" smtClean="0"/>
              <a:t>AIFS is used instead of PIFS</a:t>
            </a:r>
          </a:p>
          <a:p>
            <a:pPr lvl="1"/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counter decreases depending on the channel state of one 10MHz sub-channel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dirty="0"/>
              <a:t>the back-off </a:t>
            </a:r>
            <a:r>
              <a:rPr lang="en-US" altLang="ko-KR" sz="1600" dirty="0" smtClean="0"/>
              <a:t>counter becomes zero and another 10MHz sub-channel </a:t>
            </a:r>
            <a:r>
              <a:rPr lang="en-US" altLang="ko-KR" sz="1600" dirty="0"/>
              <a:t>was idle </a:t>
            </a:r>
            <a:r>
              <a:rPr lang="en-US" altLang="ko-KR" sz="1600" dirty="0" smtClean="0"/>
              <a:t>during </a:t>
            </a:r>
            <a:r>
              <a:rPr lang="en-US" altLang="ko-KR" sz="1600" i="1" dirty="0" smtClean="0"/>
              <a:t>AIFS </a:t>
            </a:r>
            <a:r>
              <a:rPr lang="en-US" altLang="ko-KR" sz="1600" i="1" dirty="0"/>
              <a:t>interval </a:t>
            </a:r>
            <a:r>
              <a:rPr lang="en-US" altLang="ko-KR" sz="1600" dirty="0"/>
              <a:t>immediately preceding the start of the TXOP with </a:t>
            </a:r>
            <a:r>
              <a:rPr lang="en-US" altLang="ko-KR" sz="1600" i="1" dirty="0" smtClean="0"/>
              <a:t>-85dBm or lower </a:t>
            </a:r>
            <a:r>
              <a:rPr lang="en-US" altLang="ko-KR" sz="1600" i="1" dirty="0"/>
              <a:t>receive sensitivity </a:t>
            </a:r>
            <a:r>
              <a:rPr lang="en-US" altLang="ko-KR" sz="1600" i="1" dirty="0" smtClean="0"/>
              <a:t>threshold, </a:t>
            </a:r>
            <a:r>
              <a:rPr lang="en-US" altLang="ko-KR" sz="1600" dirty="0"/>
              <a:t>20MHz PPDU is </a:t>
            </a:r>
            <a:r>
              <a:rPr lang="en-US" altLang="ko-KR" sz="1600" dirty="0" smtClean="0"/>
              <a:t>transmitted using two 10MHz sub-channels</a:t>
            </a:r>
            <a:endParaRPr lang="en-US" altLang="ko-KR" sz="1600" dirty="0"/>
          </a:p>
          <a:p>
            <a:pPr lvl="1"/>
            <a:endParaRPr lang="en-US" altLang="ko-KR" sz="1400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032" y="4401697"/>
            <a:ext cx="4379912" cy="184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</a:t>
            </a:r>
            <a:r>
              <a:rPr lang="en-US" altLang="ko-KR" dirty="0" smtClean="0"/>
              <a:t>to Do Back-off Decrement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2: Based on </a:t>
            </a:r>
            <a:r>
              <a:rPr lang="en-US" altLang="ko-KR" b="1" u="sng" dirty="0"/>
              <a:t>the channel state of two </a:t>
            </a:r>
            <a:r>
              <a:rPr lang="en-US" altLang="ko-KR" b="1" u="sng" dirty="0" smtClean="0"/>
              <a:t>10MHz sub-channels</a:t>
            </a:r>
            <a:endParaRPr lang="en-US" altLang="ko-KR" b="1" u="sng" dirty="0"/>
          </a:p>
          <a:p>
            <a:pPr lvl="1"/>
            <a:r>
              <a:rPr lang="en-US" altLang="ko-KR" sz="1600" dirty="0" smtClean="0"/>
              <a:t>It modifies Option 1 with the consideration of additional channel state</a:t>
            </a:r>
          </a:p>
          <a:p>
            <a:pPr lvl="1"/>
            <a:r>
              <a:rPr lang="en-US" altLang="ko-KR" sz="1600" dirty="0" err="1"/>
              <a:t>Backoff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counter </a:t>
            </a:r>
            <a:r>
              <a:rPr lang="en-US" altLang="ko-KR" sz="1600" dirty="0"/>
              <a:t>decreases depending on the channel state of </a:t>
            </a:r>
            <a:r>
              <a:rPr lang="en-US" altLang="ko-KR" sz="1600" dirty="0" smtClean="0"/>
              <a:t>two 10MHz sub-channels</a:t>
            </a:r>
          </a:p>
          <a:p>
            <a:pPr lvl="1"/>
            <a:r>
              <a:rPr lang="en-US" altLang="ko-KR" sz="1600" dirty="0" smtClean="0"/>
              <a:t>Basic Procedure</a:t>
            </a:r>
            <a:endParaRPr lang="en-US" altLang="ko-KR" sz="1600" dirty="0"/>
          </a:p>
          <a:p>
            <a:pPr lvl="2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 err="1" smtClean="0"/>
              <a:t>backoff</a:t>
            </a:r>
            <a:r>
              <a:rPr lang="en-US" altLang="ko-KR" sz="1400" dirty="0" smtClean="0"/>
              <a:t> counter decreases when both of 10MHz sub-channels are idle</a:t>
            </a:r>
          </a:p>
          <a:p>
            <a:pPr lvl="2"/>
            <a:r>
              <a:rPr lang="en-US" altLang="ko-KR" sz="1400" dirty="0" smtClean="0"/>
              <a:t>When </a:t>
            </a:r>
            <a:r>
              <a:rPr lang="en-US" altLang="ko-KR" sz="1400" dirty="0"/>
              <a:t>the back-off count becomes zero, 20MHz PPDU is transmitted using two </a:t>
            </a:r>
            <a:r>
              <a:rPr lang="en-US" altLang="ko-KR" sz="1400" dirty="0" smtClean="0"/>
              <a:t>10MHz sub-channels</a:t>
            </a:r>
          </a:p>
          <a:p>
            <a:pPr lvl="2"/>
            <a:r>
              <a:rPr lang="en-US" altLang="ko-KR" sz="1400" dirty="0" smtClean="0"/>
              <a:t>More details are needed to </a:t>
            </a:r>
            <a:r>
              <a:rPr lang="en-US" altLang="ko-KR" sz="1400" smtClean="0"/>
              <a:t>be defined</a:t>
            </a:r>
            <a:endParaRPr lang="en-US" altLang="ko-KR" sz="1400" dirty="0"/>
          </a:p>
          <a:p>
            <a:pPr lvl="1"/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343400"/>
            <a:ext cx="523552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</a:t>
            </a:r>
            <a:br>
              <a:rPr lang="en-US" altLang="ko-KR" dirty="0" smtClean="0"/>
            </a:br>
            <a:r>
              <a:rPr lang="en-US" altLang="ko-KR" dirty="0" smtClean="0"/>
              <a:t>How to Do Back-off Decrement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In Option 1, an 11bd STA performs EDCA channel access only based on </a:t>
            </a:r>
            <a:r>
              <a:rPr lang="en-US" altLang="ko-KR" b="1" dirty="0" smtClean="0"/>
              <a:t>the state of a </a:t>
            </a:r>
            <a:r>
              <a:rPr lang="en-US" altLang="ko-KR" b="1" dirty="0"/>
              <a:t>10MHz sub-channel without the consideration of 10MHz STAs operating in another 10MHz sub-channel  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It would be unfair to the 10MHz STAs</a:t>
            </a:r>
          </a:p>
          <a:p>
            <a:pPr lvl="1"/>
            <a:r>
              <a:rPr lang="en-US" altLang="ko-KR" sz="1600" dirty="0"/>
              <a:t>Option 2 can provide better fairness to the 10MHz STAs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prefer </a:t>
            </a:r>
            <a:r>
              <a:rPr lang="en-US" altLang="ko-KR" sz="2000" dirty="0" smtClean="0"/>
              <a:t>Option 2 for providing fairness to STAs operating in both of 10MHz sub-channels as much as possible</a:t>
            </a:r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87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Opportunistic 10MHz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don’t have strong opinion on opportunistic 10MHz transmission (i.e., 10MHz fallback)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Some concerns should be considered, </a:t>
            </a:r>
            <a:r>
              <a:rPr lang="en-US" altLang="ko-KR" sz="2000" dirty="0"/>
              <a:t>e.g.,</a:t>
            </a:r>
          </a:p>
          <a:p>
            <a:pPr lvl="1"/>
            <a:r>
              <a:rPr lang="en-US" altLang="ko-KR" sz="1600" dirty="0"/>
              <a:t>Adjacent Channel </a:t>
            </a:r>
            <a:r>
              <a:rPr lang="en-US" altLang="ko-KR" sz="1600" dirty="0" smtClean="0"/>
              <a:t>Interference (ACI)</a:t>
            </a:r>
          </a:p>
          <a:p>
            <a:pPr lvl="1"/>
            <a:r>
              <a:rPr lang="en-US" altLang="ko-KR" sz="1600" dirty="0" smtClean="0"/>
              <a:t>Mismatch </a:t>
            </a:r>
            <a:r>
              <a:rPr lang="en-US" altLang="ko-KR" sz="1600" dirty="0"/>
              <a:t>between upper layer’s indication (i.e., 20MHz transmission) and decisions in 11bd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If </a:t>
            </a:r>
            <a:r>
              <a:rPr lang="en-US" altLang="ko-KR" sz="2000" dirty="0"/>
              <a:t>some concerns are still unresolved, then it would be better not to permit opportunistic 10MHz transmission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1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244801</TotalTime>
  <Words>1404</Words>
  <Application>Microsoft Office PowerPoint</Application>
  <PresentationFormat>화면 슬라이드 쇼(4:3)</PresentationFormat>
  <Paragraphs>204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MS Gothic</vt:lpstr>
      <vt:lpstr>굴림</vt:lpstr>
      <vt:lpstr>맑은 고딕</vt:lpstr>
      <vt:lpstr>Arial</vt:lpstr>
      <vt:lpstr>Times New Roman</vt:lpstr>
      <vt:lpstr>802-11-Submission</vt:lpstr>
      <vt:lpstr>Harmonization for 20MHz Channel Access</vt:lpstr>
      <vt:lpstr>Introduction</vt:lpstr>
      <vt:lpstr>Current Status</vt:lpstr>
      <vt:lpstr>Details for Common Preference</vt:lpstr>
      <vt:lpstr>NAV Setting for Two 10MHz Sub-Channels </vt:lpstr>
      <vt:lpstr>How to Do Back-off Decrement</vt:lpstr>
      <vt:lpstr>How to Do Back-off Decrement (Cont’d)</vt:lpstr>
      <vt:lpstr>Discussion on How to Do Back-off Decrement</vt:lpstr>
      <vt:lpstr>Opportunistic 10MHz Transmission</vt:lpstr>
      <vt:lpstr>How to Set two 10MHz sub-channels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10569</cp:revision>
  <cp:lastPrinted>2018-10-31T23:27:01Z</cp:lastPrinted>
  <dcterms:created xsi:type="dcterms:W3CDTF">2007-05-21T21:00:37Z</dcterms:created>
  <dcterms:modified xsi:type="dcterms:W3CDTF">2019-09-19T03:38:29Z</dcterms:modified>
</cp:coreProperties>
</file>