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handoutMasterIdLst>
    <p:handoutMasterId r:id="rId35"/>
  </p:handoutMasterIdLst>
  <p:sldIdLst>
    <p:sldId id="269" r:id="rId2"/>
    <p:sldId id="362" r:id="rId3"/>
    <p:sldId id="386" r:id="rId4"/>
    <p:sldId id="400" r:id="rId5"/>
    <p:sldId id="409" r:id="rId6"/>
    <p:sldId id="423" r:id="rId7"/>
    <p:sldId id="404" r:id="rId8"/>
    <p:sldId id="418" r:id="rId9"/>
    <p:sldId id="419" r:id="rId10"/>
    <p:sldId id="408" r:id="rId11"/>
    <p:sldId id="393" r:id="rId12"/>
    <p:sldId id="395" r:id="rId13"/>
    <p:sldId id="415" r:id="rId14"/>
    <p:sldId id="401" r:id="rId15"/>
    <p:sldId id="410" r:id="rId16"/>
    <p:sldId id="405" r:id="rId17"/>
    <p:sldId id="417" r:id="rId18"/>
    <p:sldId id="397" r:id="rId19"/>
    <p:sldId id="416" r:id="rId20"/>
    <p:sldId id="382" r:id="rId21"/>
    <p:sldId id="424" r:id="rId22"/>
    <p:sldId id="420" r:id="rId23"/>
    <p:sldId id="421" r:id="rId24"/>
    <p:sldId id="422" r:id="rId25"/>
    <p:sldId id="425" r:id="rId26"/>
    <p:sldId id="355" r:id="rId27"/>
    <p:sldId id="403" r:id="rId28"/>
    <p:sldId id="411" r:id="rId29"/>
    <p:sldId id="412" r:id="rId30"/>
    <p:sldId id="414" r:id="rId31"/>
    <p:sldId id="413" r:id="rId32"/>
    <p:sldId id="402" r:id="rId33"/>
  </p:sldIdLst>
  <p:sldSz cx="9144000" cy="6858000" type="screen4x3"/>
  <p:notesSz cx="6858000" cy="56292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38" userDrawn="1">
          <p15:clr>
            <a:srgbClr val="A4A3A4"/>
          </p15:clr>
        </p15:guide>
        <p15:guide id="2" pos="3126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용수 곽" initials="용곽" lastIdx="2" clrIdx="0">
    <p:extLst>
      <p:ext uri="{19B8F6BF-5375-455C-9EA6-DF929625EA0E}">
        <p15:presenceInfo xmlns:p15="http://schemas.microsoft.com/office/powerpoint/2012/main" userId="d03944a2d3c0ed7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798DDA-ABFF-45FF-A42B-0BB78072C83A}" v="1" dt="2019-07-16T03:35:48.0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0" autoAdjust="0"/>
    <p:restoredTop sz="85099" autoAdjust="0"/>
  </p:normalViewPr>
  <p:slideViewPr>
    <p:cSldViewPr>
      <p:cViewPr varScale="1">
        <p:scale>
          <a:sx n="87" d="100"/>
          <a:sy n="87" d="100"/>
        </p:scale>
        <p:origin x="112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30" d="100"/>
          <a:sy n="130" d="100"/>
        </p:scale>
        <p:origin x="96" y="102"/>
      </p:cViewPr>
      <p:guideLst>
        <p:guide orient="horz" pos="2138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42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한슬 홍" userId="4b0f4d17bb7e5f71" providerId="Windows Live" clId="Web-{4495D371-0D4F-49B5-9EB0-2E4157B7A268}"/>
    <pc:docChg chg="modSld">
      <pc:chgData name="한슬 홍" userId="4b0f4d17bb7e5f71" providerId="Windows Live" clId="Web-{4495D371-0D4F-49B5-9EB0-2E4157B7A268}" dt="2019-07-16T03:49:30.105" v="2"/>
      <pc:docMkLst>
        <pc:docMk/>
      </pc:docMkLst>
      <pc:sldChg chg="modNotes">
        <pc:chgData name="한슬 홍" userId="4b0f4d17bb7e5f71" providerId="Windows Live" clId="Web-{4495D371-0D4F-49B5-9EB0-2E4157B7A268}" dt="2019-07-16T03:49:30.105" v="2"/>
        <pc:sldMkLst>
          <pc:docMk/>
          <pc:sldMk cId="2625637699" sldId="386"/>
        </pc:sldMkLst>
      </pc:sldChg>
    </pc:docChg>
  </pc:docChgLst>
  <pc:docChgLst>
    <pc:chgData name="한슬 홍" userId="4b0f4d17bb7e5f71" providerId="Windows Live" clId="Web-{CE798DDA-ABFF-45FF-A42B-0BB78072C83A}"/>
    <pc:docChg chg="modSld">
      <pc:chgData name="한슬 홍" userId="4b0f4d17bb7e5f71" providerId="Windows Live" clId="Web-{CE798DDA-ABFF-45FF-A42B-0BB78072C83A}" dt="2019-07-16T03:38:54.275" v="564"/>
      <pc:docMkLst>
        <pc:docMk/>
      </pc:docMkLst>
      <pc:sldChg chg="modSp modNotes">
        <pc:chgData name="한슬 홍" userId="4b0f4d17bb7e5f71" providerId="Windows Live" clId="Web-{CE798DDA-ABFF-45FF-A42B-0BB78072C83A}" dt="2019-07-16T03:36:08.631" v="469"/>
        <pc:sldMkLst>
          <pc:docMk/>
          <pc:sldMk cId="792840281" sldId="362"/>
        </pc:sldMkLst>
        <pc:spChg chg="mod">
          <ac:chgData name="한슬 홍" userId="4b0f4d17bb7e5f71" providerId="Windows Live" clId="Web-{CE798DDA-ABFF-45FF-A42B-0BB78072C83A}" dt="2019-07-16T03:35:48.053" v="461" actId="1076"/>
          <ac:spMkLst>
            <pc:docMk/>
            <pc:sldMk cId="792840281" sldId="362"/>
            <ac:spMk id="3" creationId="{00000000-0000-0000-0000-000000000000}"/>
          </ac:spMkLst>
        </pc:spChg>
      </pc:sldChg>
      <pc:sldChg chg="modNotes">
        <pc:chgData name="한슬 홍" userId="4b0f4d17bb7e5f71" providerId="Windows Live" clId="Web-{CE798DDA-ABFF-45FF-A42B-0BB78072C83A}" dt="2019-07-16T03:38:54.275" v="564"/>
        <pc:sldMkLst>
          <pc:docMk/>
          <pc:sldMk cId="2625637699" sldId="386"/>
        </pc:sldMkLst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0999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78BE8-6062-421D-845D-AF75DC4A99D3}" type="datetimeFigureOut">
              <a:rPr lang="ko-KR" altLang="en-US" smtClean="0"/>
              <a:t>2019-09-19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0999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E725D9-89AC-4F15-8C60-2A757A1E1D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0999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2019-09-19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09588"/>
            <a:ext cx="3392487" cy="25447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347" y="3224371"/>
            <a:ext cx="7938770" cy="305466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0999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45503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5118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1912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73394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53388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95454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63739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28985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77969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74436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>
              <a:ea typeface="맑은 고딕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7406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35732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26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0171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83586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3359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22329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82459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71697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6803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 err="1"/>
              <a:t>Hanseul</a:t>
            </a:r>
            <a:r>
              <a:rPr lang="en-GB" altLang="ko-KR" dirty="0"/>
              <a:t> Hong, </a:t>
            </a:r>
            <a:r>
              <a:rPr lang="en-GB" altLang="ko-KR" dirty="0" err="1"/>
              <a:t>Yonsei</a:t>
            </a:r>
            <a:r>
              <a:rPr lang="en-GB" altLang="ko-KR" dirty="0"/>
              <a:t> University</a:t>
            </a:r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2019-09-19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2019-09-19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2019-09-19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2019-09-19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/>
              <a:t>Hanseul</a:t>
            </a:r>
            <a:r>
              <a:rPr lang="en-GB" dirty="0"/>
              <a:t> Hong, </a:t>
            </a:r>
            <a:r>
              <a:rPr lang="en-GB" dirty="0" err="1"/>
              <a:t>Yonsei</a:t>
            </a:r>
            <a:r>
              <a:rPr lang="en-GB" dirty="0"/>
              <a:t> University</a:t>
            </a: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802.11-19/</a:t>
            </a: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1478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charset="-128"/>
              <a:cs typeface="Times New Roman" panose="02020603050405020304" pitchFamily="18" charset="0"/>
            </a:endParaRP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764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September 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Study on 20MHz Channel Access </a:t>
            </a: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Schemes: follow-up</a:t>
            </a:r>
            <a:endParaRPr lang="en-GB" altLang="ko-KR" sz="72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2019-09-</a:t>
            </a:r>
            <a:r>
              <a:rPr lang="en-US" sz="2000" b="0" kern="0" dirty="0" smtClean="0">
                <a:latin typeface="Times New Roman"/>
                <a:ea typeface="MS Gothic"/>
              </a:rPr>
              <a:t>17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243189"/>
              </p:ext>
            </p:extLst>
          </p:nvPr>
        </p:nvGraphicFramePr>
        <p:xfrm>
          <a:off x="537270" y="2875508"/>
          <a:ext cx="8069460" cy="32794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71" name="Document" r:id="rId4" imgW="8248712" imgH="3362979" progId="Word.Document.8">
                  <p:embed/>
                </p:oleObj>
              </mc:Choice>
              <mc:Fallback>
                <p:oleObj name="Document" r:id="rId4" imgW="8248712" imgH="3362979" progId="Word.Document.8">
                  <p:embed/>
                  <p:pic>
                    <p:nvPicPr>
                      <p:cNvPr id="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270" y="2875508"/>
                        <a:ext cx="8069460" cy="327944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20MHz </a:t>
            </a:r>
            <a:r>
              <a:rPr lang="en-US" altLang="ko-KR" dirty="0"/>
              <a:t>channel access without fallback procedure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All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: </a:t>
            </a:r>
            <a:r>
              <a:rPr lang="en-US" altLang="ko-KR" dirty="0"/>
              <a:t>t</a:t>
            </a:r>
            <a:r>
              <a:rPr lang="en-US" altLang="ko-KR" dirty="0" smtClean="0"/>
              <a:t>he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procedure for both 10MHz band</a:t>
            </a:r>
            <a:endParaRPr lang="en-US" altLang="ko-KR" dirty="0"/>
          </a:p>
          <a:p>
            <a:pPr lvl="1"/>
            <a:r>
              <a:rPr lang="en-US" altLang="ko-KR" dirty="0" smtClean="0"/>
              <a:t>For busy indication in primary channel, AIFS sensing before resuming the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endParaRPr lang="en-US" altLang="ko-KR" sz="200" dirty="0" smtClean="0"/>
          </a:p>
          <a:p>
            <a:pPr lvl="1"/>
            <a:r>
              <a:rPr lang="en-US" altLang="ko-KR" dirty="0"/>
              <a:t>For busy </a:t>
            </a:r>
            <a:r>
              <a:rPr lang="en-US" altLang="ko-KR" dirty="0" smtClean="0"/>
              <a:t>indication in secondary channel, EIFS sensing occurs because of unavailability of decoding frame</a:t>
            </a:r>
            <a:endParaRPr lang="ko-KR" alt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672" y="2623896"/>
            <a:ext cx="6336704" cy="1730430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3648" y="4725144"/>
            <a:ext cx="6552728" cy="1833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505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Alternative 20MHz </a:t>
            </a:r>
            <a:r>
              <a:rPr lang="en-US" altLang="ko-KR" dirty="0"/>
              <a:t>channel access </a:t>
            </a:r>
            <a:r>
              <a:rPr lang="en-US" altLang="ko-KR" dirty="0" smtClean="0"/>
              <a:t>with sensing of secondary channel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Modified </a:t>
            </a:r>
            <a:r>
              <a:rPr lang="en-US" altLang="ko-KR" dirty="0" smtClean="0"/>
              <a:t>AIFS channel </a:t>
            </a:r>
            <a:r>
              <a:rPr lang="en-US" altLang="ko-KR" dirty="0"/>
              <a:t>access: </a:t>
            </a:r>
            <a:r>
              <a:rPr lang="en-US" altLang="ko-KR" dirty="0" smtClean="0"/>
              <a:t>Start </a:t>
            </a:r>
            <a:r>
              <a:rPr lang="en-US" altLang="ko-KR" dirty="0"/>
              <a:t>AIFS for both </a:t>
            </a:r>
            <a:r>
              <a:rPr lang="en-US" altLang="ko-KR" dirty="0" smtClean="0"/>
              <a:t>channels </a:t>
            </a:r>
            <a:r>
              <a:rPr lang="en-US" altLang="ko-KR" dirty="0"/>
              <a:t>&amp; contention in </a:t>
            </a:r>
            <a:r>
              <a:rPr lang="en-US" altLang="ko-KR" dirty="0" smtClean="0"/>
              <a:t>primary </a:t>
            </a:r>
            <a:r>
              <a:rPr lang="en-US" altLang="ko-KR" dirty="0"/>
              <a:t>channel, AIFS CS </a:t>
            </a:r>
            <a:r>
              <a:rPr lang="en-US" altLang="ko-KR" dirty="0" smtClean="0"/>
              <a:t>of secondary channel</a:t>
            </a:r>
          </a:p>
          <a:p>
            <a:pPr lvl="1"/>
            <a:r>
              <a:rPr lang="en-US" altLang="ko-KR" dirty="0" smtClean="0"/>
              <a:t>For AIFS sensing before channel access, </a:t>
            </a:r>
          </a:p>
          <a:p>
            <a:pPr lvl="2"/>
            <a:r>
              <a:rPr lang="en-US" altLang="ko-KR" dirty="0"/>
              <a:t>Carrier sensing o</a:t>
            </a:r>
            <a:r>
              <a:rPr lang="en-US" altLang="ko-KR" dirty="0" smtClean="0"/>
              <a:t>n </a:t>
            </a:r>
            <a:r>
              <a:rPr lang="en-US" altLang="ko-KR" dirty="0"/>
              <a:t>primary </a:t>
            </a:r>
            <a:r>
              <a:rPr lang="en-US" altLang="ko-KR" dirty="0" smtClean="0"/>
              <a:t>channel (Preamble Detection + Energy Detection)</a:t>
            </a:r>
          </a:p>
          <a:p>
            <a:pPr lvl="2"/>
            <a:r>
              <a:rPr lang="en-US" altLang="ko-KR" dirty="0"/>
              <a:t>PHY CCA check </a:t>
            </a:r>
            <a:r>
              <a:rPr lang="en-US" altLang="ko-KR" dirty="0" smtClean="0"/>
              <a:t>on </a:t>
            </a:r>
            <a:r>
              <a:rPr lang="en-US" altLang="ko-KR" dirty="0"/>
              <a:t>secondary </a:t>
            </a:r>
            <a:r>
              <a:rPr lang="en-US" altLang="ko-KR" dirty="0" smtClean="0"/>
              <a:t>channel (ED only)</a:t>
            </a:r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  <a:p>
            <a:endParaRPr lang="en-US" altLang="ko-KR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4239263"/>
            <a:ext cx="6624736" cy="2205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9271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Investigation on the effects </a:t>
            </a:r>
            <a:r>
              <a:rPr lang="en-US" altLang="ko-KR" dirty="0" smtClean="0"/>
              <a:t>to </a:t>
            </a:r>
            <a:r>
              <a:rPr lang="en-US" altLang="ko-KR" dirty="0"/>
              <a:t>secondary channel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To investigate the </a:t>
            </a:r>
            <a:r>
              <a:rPr lang="en-US" altLang="ko-KR" dirty="0" smtClean="0"/>
              <a:t>fairness property and performance of each method, brief simulation </a:t>
            </a:r>
            <a:r>
              <a:rPr lang="en-US" altLang="ko-KR" dirty="0"/>
              <a:t>is </a:t>
            </a:r>
            <a:r>
              <a:rPr lang="en-US" altLang="ko-KR" dirty="0" smtClean="0"/>
              <a:t>performed</a:t>
            </a:r>
            <a:endParaRPr lang="en-US" altLang="ko-KR" dirty="0"/>
          </a:p>
          <a:p>
            <a:pPr lvl="1"/>
            <a:r>
              <a:rPr lang="en-US" altLang="ko-KR" dirty="0"/>
              <a:t>Assumes the perfect channel</a:t>
            </a:r>
          </a:p>
          <a:p>
            <a:pPr lvl="1"/>
            <a:r>
              <a:rPr lang="en-US" altLang="ko-KR" dirty="0"/>
              <a:t>AC: BE assumed</a:t>
            </a:r>
          </a:p>
          <a:p>
            <a:pPr lvl="1"/>
            <a:r>
              <a:rPr lang="en-US" altLang="ko-KR" dirty="0"/>
              <a:t>Packet length: (500) Bytes for normal packets on each 10MHz channel, (2000) Bytes for 20MHz-enabled packets</a:t>
            </a:r>
          </a:p>
          <a:p>
            <a:pPr lvl="1"/>
            <a:r>
              <a:rPr lang="en-US" altLang="ko-KR" dirty="0"/>
              <a:t>Number of nodes: 10 legacy STA for contention performed channel, </a:t>
            </a:r>
            <a:r>
              <a:rPr lang="en-US" altLang="ko-KR" dirty="0" smtClean="0"/>
              <a:t>200 legacy STA in secondary channel, 10 </a:t>
            </a:r>
            <a:r>
              <a:rPr lang="en-US" altLang="ko-KR" dirty="0"/>
              <a:t>to 200 STAs in the other channel and 20MHz traffic</a:t>
            </a:r>
          </a:p>
          <a:p>
            <a:pPr lvl="1"/>
            <a:r>
              <a:rPr lang="en-US" altLang="ko-KR" dirty="0"/>
              <a:t>Traffic model: </a:t>
            </a:r>
            <a:r>
              <a:rPr lang="en-US" altLang="ko-KR" dirty="0" smtClean="0"/>
              <a:t>100ms </a:t>
            </a:r>
            <a:r>
              <a:rPr lang="en-US" altLang="ko-KR" dirty="0"/>
              <a:t>of average inter-arrival time in each </a:t>
            </a:r>
            <a:r>
              <a:rPr lang="en-US" altLang="ko-KR" dirty="0" smtClean="0"/>
              <a:t>channel (</a:t>
            </a:r>
            <a:r>
              <a:rPr lang="en-US" altLang="ko-KR" dirty="0"/>
              <a:t>legacy) + 20MHz enabled </a:t>
            </a:r>
            <a:r>
              <a:rPr lang="en-US" altLang="ko-KR" dirty="0" smtClean="0"/>
              <a:t>traffic</a:t>
            </a:r>
          </a:p>
          <a:p>
            <a:r>
              <a:rPr lang="en-US" altLang="ko-KR" dirty="0" smtClean="0"/>
              <a:t>Only broadcast frame is transmitted: fairness effects of EIFS is not shown in the result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863617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Investigation on the effects </a:t>
            </a:r>
            <a:r>
              <a:rPr lang="en-US" altLang="ko-KR" dirty="0" smtClean="0"/>
              <a:t>to </a:t>
            </a:r>
            <a:r>
              <a:rPr lang="en-US" altLang="ko-KR" dirty="0"/>
              <a:t>secondary channel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The four types of channel access methods without fallback operation is compared:</a:t>
            </a:r>
          </a:p>
          <a:p>
            <a:pPr lvl="1"/>
            <a:r>
              <a:rPr lang="en-US" altLang="ko-KR" sz="1800" dirty="0" smtClean="0"/>
              <a:t>Basic AIFS: </a:t>
            </a:r>
            <a:r>
              <a:rPr lang="en-US" altLang="ko-KR" sz="1800" dirty="0"/>
              <a:t>20MHz channel access based on baseline wide-band channel access</a:t>
            </a:r>
          </a:p>
          <a:p>
            <a:pPr lvl="1"/>
            <a:r>
              <a:rPr lang="en-US" altLang="ko-KR" sz="1800" dirty="0" smtClean="0"/>
              <a:t>Only </a:t>
            </a:r>
            <a:r>
              <a:rPr lang="en-US" altLang="ko-KR" sz="1800" dirty="0" err="1" smtClean="0"/>
              <a:t>backoff</a:t>
            </a:r>
            <a:r>
              <a:rPr lang="en-US" altLang="ko-KR" sz="1800" dirty="0" smtClean="0"/>
              <a:t>: primary channel sensing for AIFS, and senses both channels only in </a:t>
            </a:r>
            <a:r>
              <a:rPr lang="en-US" altLang="ko-KR" sz="1800" dirty="0" err="1" smtClean="0"/>
              <a:t>backoff</a:t>
            </a:r>
            <a:r>
              <a:rPr lang="en-US" altLang="ko-KR" sz="1800" dirty="0" smtClean="0"/>
              <a:t> period</a:t>
            </a:r>
          </a:p>
          <a:p>
            <a:pPr lvl="1"/>
            <a:r>
              <a:rPr lang="en-US" altLang="ko-KR" sz="1800" dirty="0" smtClean="0"/>
              <a:t>Modified AIFS: </a:t>
            </a:r>
            <a:r>
              <a:rPr lang="en-US" altLang="ko-KR" sz="1800" dirty="0"/>
              <a:t>Start AIFS for both </a:t>
            </a:r>
            <a:r>
              <a:rPr lang="en-US" altLang="ko-KR" sz="1800" dirty="0" smtClean="0"/>
              <a:t>channels </a:t>
            </a:r>
            <a:r>
              <a:rPr lang="en-US" altLang="ko-KR" sz="1800" dirty="0"/>
              <a:t>&amp; contention in one channel, AIFS CS for the other </a:t>
            </a:r>
            <a:r>
              <a:rPr lang="en-US" altLang="ko-KR" sz="1800" dirty="0" smtClean="0"/>
              <a:t>channel at the end of </a:t>
            </a:r>
            <a:r>
              <a:rPr lang="en-US" altLang="ko-KR" sz="1800" dirty="0" err="1" smtClean="0"/>
              <a:t>backoff</a:t>
            </a:r>
            <a:r>
              <a:rPr lang="en-US" altLang="ko-KR" sz="1800" dirty="0" smtClean="0"/>
              <a:t> expiration</a:t>
            </a:r>
            <a:endParaRPr lang="en-US" altLang="ko-KR" sz="1800" dirty="0"/>
          </a:p>
          <a:p>
            <a:pPr lvl="1"/>
            <a:r>
              <a:rPr lang="en-US" altLang="ko-KR" sz="1800" dirty="0"/>
              <a:t>All </a:t>
            </a:r>
            <a:r>
              <a:rPr lang="en-US" altLang="ko-KR" sz="1800" dirty="0" err="1"/>
              <a:t>backoff</a:t>
            </a:r>
            <a:r>
              <a:rPr lang="en-US" altLang="ko-KR" sz="1800" dirty="0" smtClean="0"/>
              <a:t>: PD+ED for primary channel, ED for secondary channel for all </a:t>
            </a:r>
            <a:r>
              <a:rPr lang="en-US" altLang="ko-KR" sz="1800" dirty="0" err="1" smtClean="0"/>
              <a:t>backoff</a:t>
            </a:r>
            <a:r>
              <a:rPr lang="en-US" altLang="ko-KR" sz="1800" dirty="0" smtClean="0"/>
              <a:t> period</a:t>
            </a:r>
          </a:p>
          <a:p>
            <a:r>
              <a:rPr lang="en-US" altLang="ko-KR" sz="2000" dirty="0" smtClean="0"/>
              <a:t>The two metrics are considered to be compared:</a:t>
            </a:r>
          </a:p>
          <a:p>
            <a:pPr lvl="1"/>
            <a:r>
              <a:rPr lang="en-US" altLang="ko-KR" sz="1800" dirty="0" smtClean="0"/>
              <a:t>Mean access delay of frames transmitted on secondary channel: for fairness comparison</a:t>
            </a:r>
          </a:p>
          <a:p>
            <a:pPr lvl="1"/>
            <a:r>
              <a:rPr lang="en-US" altLang="ko-KR" sz="1800" dirty="0" smtClean="0"/>
              <a:t>Mean access delay of 20MHz PPDU: for performance comparison</a:t>
            </a:r>
          </a:p>
          <a:p>
            <a:pPr lvl="1"/>
            <a:endParaRPr lang="ko-KR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2949037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Fairness Investigation results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mean access delay for legacy devices in the channel that contention is not applied shows the effects to the secondary channel by the 20MHz transmission</a:t>
            </a:r>
          </a:p>
          <a:p>
            <a:endParaRPr lang="ko-KR" altLang="en-US" dirty="0"/>
          </a:p>
        </p:txBody>
      </p:sp>
      <p:cxnSp>
        <p:nvCxnSpPr>
          <p:cNvPr id="6" name="직선 화살표 연결선 5"/>
          <p:cNvCxnSpPr/>
          <p:nvPr/>
        </p:nvCxnSpPr>
        <p:spPr>
          <a:xfrm>
            <a:off x="6920932" y="3284984"/>
            <a:ext cx="0" cy="2880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020272" y="4221088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Lower is better</a:t>
            </a:r>
            <a:endParaRPr lang="ko-KR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6" y="3121613"/>
            <a:ext cx="4464496" cy="3350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8361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Throughput investigation result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mean access delay </a:t>
            </a:r>
            <a:r>
              <a:rPr lang="en-US" altLang="ko-KR" dirty="0" smtClean="0"/>
              <a:t>of 20MHz PPDU has decreased because of the long duration of EIFS</a:t>
            </a:r>
          </a:p>
          <a:p>
            <a:pPr lvl="1"/>
            <a:r>
              <a:rPr lang="en-US" altLang="ko-KR" dirty="0" smtClean="0"/>
              <a:t>Most legacy traffic on secondary channel has priority than 20MHz PPDU</a:t>
            </a:r>
            <a:endParaRPr lang="ko-KR" altLang="en-US" dirty="0"/>
          </a:p>
        </p:txBody>
      </p:sp>
      <p:cxnSp>
        <p:nvCxnSpPr>
          <p:cNvPr id="5" name="직선 화살표 연결선 4"/>
          <p:cNvCxnSpPr/>
          <p:nvPr/>
        </p:nvCxnSpPr>
        <p:spPr>
          <a:xfrm>
            <a:off x="6704908" y="3284984"/>
            <a:ext cx="0" cy="2880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804248" y="4221088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Lower is better</a:t>
            </a:r>
            <a:endParaRPr lang="ko-KR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3108597"/>
            <a:ext cx="4481840" cy="3363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2904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Observation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For low traffic, the fairness problem is not shown well</a:t>
            </a:r>
          </a:p>
          <a:p>
            <a:pPr lvl="1"/>
            <a:r>
              <a:rPr lang="en-US" altLang="ko-KR" sz="1800" dirty="0"/>
              <a:t>Because of low probability of interference</a:t>
            </a:r>
          </a:p>
          <a:p>
            <a:r>
              <a:rPr lang="en-US" altLang="ko-KR" sz="2000" dirty="0"/>
              <a:t>For high traffic, the effects to the mean access delay in secondary channel by 20MHz traffic is improved with modification</a:t>
            </a:r>
          </a:p>
          <a:p>
            <a:pPr lvl="1"/>
            <a:r>
              <a:rPr lang="en-US" altLang="ko-KR" sz="1800" dirty="0"/>
              <a:t>For all 20MHz sensing and modified AIFS method</a:t>
            </a:r>
          </a:p>
          <a:p>
            <a:r>
              <a:rPr lang="en-US" altLang="ko-KR" sz="2000" dirty="0" smtClean="0"/>
              <a:t>The EIFS sensing of secondary channel results in throughput degradation of 20MHz PPDU, because of low priority in </a:t>
            </a:r>
            <a:r>
              <a:rPr lang="en-US" altLang="ko-KR" sz="2000" dirty="0" err="1" smtClean="0"/>
              <a:t>backoff</a:t>
            </a:r>
            <a:r>
              <a:rPr lang="en-US" altLang="ko-KR" sz="2000" dirty="0" smtClean="0"/>
              <a:t> procedure</a:t>
            </a:r>
          </a:p>
          <a:p>
            <a:r>
              <a:rPr lang="en-US" altLang="ko-KR" sz="2000" dirty="0" smtClean="0"/>
              <a:t>Investigation of EIFS protection from hidden node problem has not be considered </a:t>
            </a:r>
          </a:p>
          <a:p>
            <a:pPr lvl="1"/>
            <a:r>
              <a:rPr lang="en-US" altLang="ko-KR" sz="1800" dirty="0" smtClean="0"/>
              <a:t>Further investigation may be needed</a:t>
            </a:r>
            <a:endParaRPr lang="ko-KR" altLang="en-US" sz="1800" dirty="0"/>
          </a:p>
        </p:txBody>
      </p:sp>
    </p:spTree>
    <p:extLst>
      <p:ext uri="{BB962C8B-B14F-4D97-AF65-F5344CB8AC3E}">
        <p14:creationId xmlns:p14="http://schemas.microsoft.com/office/powerpoint/2010/main" val="41585397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Decision of enabling fallback options	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fallback operation may not be permitted because of the described issues</a:t>
            </a:r>
          </a:p>
          <a:p>
            <a:pPr lvl="1"/>
            <a:r>
              <a:rPr lang="en-US" altLang="ko-KR" dirty="0" smtClean="0"/>
              <a:t>Adjacent channel interference</a:t>
            </a:r>
          </a:p>
          <a:p>
            <a:pPr lvl="1"/>
            <a:r>
              <a:rPr lang="en-US" altLang="ko-KR" dirty="0" smtClean="0"/>
              <a:t>Larger congestion level on primary channel</a:t>
            </a:r>
          </a:p>
          <a:p>
            <a:r>
              <a:rPr lang="en-US" altLang="ko-KR" dirty="0" smtClean="0"/>
              <a:t>However, for flexibility, the enabling the fallback might be indicated from the upper layer, considering</a:t>
            </a:r>
          </a:p>
          <a:p>
            <a:pPr lvl="1"/>
            <a:r>
              <a:rPr lang="en-US" altLang="ko-KR" dirty="0" smtClean="0"/>
              <a:t>When it is decided, these information may help for right decision</a:t>
            </a:r>
          </a:p>
          <a:p>
            <a:pPr lvl="2"/>
            <a:r>
              <a:rPr lang="en-US" altLang="ko-KR" dirty="0" smtClean="0"/>
              <a:t>Effects of adjacent channel interference</a:t>
            </a:r>
          </a:p>
          <a:p>
            <a:pPr lvl="3"/>
            <a:r>
              <a:rPr lang="en-US" altLang="ko-KR" dirty="0" smtClean="0"/>
              <a:t>E.g. distance of STA using the secondary channel</a:t>
            </a:r>
          </a:p>
          <a:p>
            <a:pPr lvl="2"/>
            <a:r>
              <a:rPr lang="en-US" altLang="ko-KR" dirty="0" smtClean="0"/>
              <a:t>Channel capacity</a:t>
            </a:r>
          </a:p>
        </p:txBody>
      </p:sp>
    </p:spTree>
    <p:extLst>
      <p:ext uri="{BB962C8B-B14F-4D97-AF65-F5344CB8AC3E}">
        <p14:creationId xmlns:p14="http://schemas.microsoft.com/office/powerpoint/2010/main" val="5290648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With fallback procedure: 20 MHz access of baseline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Basic AIFS</a:t>
            </a:r>
            <a:r>
              <a:rPr lang="en-US" altLang="ko-KR" dirty="0" smtClean="0"/>
              <a:t>: As in the baseline, if the channel busy indicated in secondary channel during AIFS immediately preceding to the expiration of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counter, STA uses only 10MHz primary channel</a:t>
            </a:r>
          </a:p>
          <a:p>
            <a:pPr lvl="1"/>
            <a:r>
              <a:rPr lang="en-US" altLang="ko-KR" dirty="0" smtClean="0"/>
              <a:t>For Busy indication during AIFS period in secondary channel, STA does not use the channel.</a:t>
            </a:r>
            <a:endParaRPr lang="en-US" altLang="ko-KR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052" y="4437112"/>
            <a:ext cx="6699896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6602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With fallback procedure: 20 MHz access </a:t>
            </a:r>
            <a:r>
              <a:rPr lang="en-US" altLang="ko-KR" dirty="0" smtClean="0"/>
              <a:t>of proposed method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All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procedure: when fallback is enabled, when the channel busy is indicated for secondary channel by CCA result during the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procedure:</a:t>
            </a:r>
          </a:p>
          <a:p>
            <a:pPr lvl="1"/>
            <a:r>
              <a:rPr lang="en-US" altLang="ko-KR" dirty="0" smtClean="0"/>
              <a:t>ED+PD sensing performed in primary channel for remaining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counter</a:t>
            </a:r>
          </a:p>
          <a:p>
            <a:pPr lvl="1"/>
            <a:r>
              <a:rPr lang="en-US" altLang="ko-KR" dirty="0" smtClean="0"/>
              <a:t>10MHz PPDU transmission after expiration of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</a:t>
            </a:r>
          </a:p>
          <a:p>
            <a:pPr lvl="1"/>
            <a:endParaRPr lang="ko-KR" alt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8" y="4022596"/>
            <a:ext cx="6053115" cy="2502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60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/>
              <a:t>In </a:t>
            </a:r>
            <a:r>
              <a:rPr lang="en-US" altLang="ko-KR" dirty="0" smtClean="0"/>
              <a:t>SFD [1</a:t>
            </a:r>
            <a:r>
              <a:rPr lang="en-US" altLang="ko-KR" dirty="0"/>
              <a:t>], the format of 20MHz 11bd PPDU is defined, and the channel access procedure for 20MHz transmission has been </a:t>
            </a:r>
            <a:r>
              <a:rPr lang="en-US" altLang="ko-KR" dirty="0" smtClean="0"/>
              <a:t>discussed [2</a:t>
            </a:r>
            <a:r>
              <a:rPr lang="en-US" altLang="ko-KR" dirty="0"/>
              <a:t>], [3], [4]</a:t>
            </a:r>
          </a:p>
          <a:p>
            <a:pPr lvl="1"/>
            <a:r>
              <a:rPr lang="en-US" altLang="zh-CN" dirty="0"/>
              <a:t>The access mechanism has to consider the fairness with the traffic in the secondary channel</a:t>
            </a:r>
            <a:endParaRPr lang="en-US" altLang="ko-KR" dirty="0"/>
          </a:p>
          <a:p>
            <a:r>
              <a:rPr lang="en-US" altLang="ko-KR" dirty="0"/>
              <a:t>The discussed mechanism includes:</a:t>
            </a:r>
          </a:p>
          <a:p>
            <a:pPr lvl="1"/>
            <a:r>
              <a:rPr lang="en-US" altLang="ko-KR" dirty="0" smtClean="0"/>
              <a:t>Whether to use the fallback operation</a:t>
            </a:r>
          </a:p>
          <a:p>
            <a:pPr lvl="1"/>
            <a:r>
              <a:rPr lang="en-US" altLang="ko-KR" dirty="0" smtClean="0"/>
              <a:t>Exact the channel access method</a:t>
            </a:r>
          </a:p>
          <a:p>
            <a:pPr lvl="2"/>
            <a:r>
              <a:rPr lang="en-US" altLang="ko-KR" dirty="0" smtClean="0"/>
              <a:t>May include 10MHz/20MHz sensing</a:t>
            </a:r>
          </a:p>
          <a:p>
            <a:pPr lvl="2"/>
            <a:r>
              <a:rPr lang="en-US" altLang="ko-KR" dirty="0" smtClean="0"/>
              <a:t>Considering the fairness issue</a:t>
            </a:r>
            <a:endParaRPr lang="en-US" altLang="ko-KR" dirty="0"/>
          </a:p>
          <a:p>
            <a:r>
              <a:rPr lang="en-US" altLang="ko-KR" dirty="0"/>
              <a:t>In this contribution, we further discuss </a:t>
            </a:r>
            <a:r>
              <a:rPr lang="en-US" altLang="ko-KR" dirty="0" smtClean="0"/>
              <a:t>the possible </a:t>
            </a:r>
            <a:r>
              <a:rPr lang="en-US" altLang="ko-KR" dirty="0"/>
              <a:t>channel access </a:t>
            </a:r>
            <a:r>
              <a:rPr lang="en-US" altLang="ko-KR" dirty="0" smtClean="0"/>
              <a:t>methods </a:t>
            </a:r>
            <a:r>
              <a:rPr lang="en-US" altLang="ko-KR" dirty="0"/>
              <a:t>and investigate the effects </a:t>
            </a:r>
            <a:r>
              <a:rPr lang="en-US" altLang="ko-KR" dirty="0" smtClean="0"/>
              <a:t>to traffics in </a:t>
            </a:r>
            <a:r>
              <a:rPr lang="en-US" altLang="ko-KR" dirty="0"/>
              <a:t>secondary channel </a:t>
            </a:r>
            <a:r>
              <a:rPr lang="en-US" altLang="ko-KR" dirty="0" smtClean="0"/>
              <a:t>of </a:t>
            </a:r>
            <a:r>
              <a:rPr lang="en-US" altLang="ko-KR" dirty="0"/>
              <a:t>each channel access </a:t>
            </a:r>
            <a:r>
              <a:rPr lang="en-US" altLang="ko-KR" dirty="0" smtClean="0"/>
              <a:t>method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928402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Allowing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10MHz fallback transmission should be carefully considered, with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following possible problems</a:t>
            </a:r>
            <a:endParaRPr lang="en-US" altLang="ko-KR" sz="1800" dirty="0"/>
          </a:p>
          <a:p>
            <a:pPr lvl="1"/>
            <a:r>
              <a:rPr lang="en-US" altLang="ko-KR" sz="1600" dirty="0"/>
              <a:t>Adjacent channel interference</a:t>
            </a:r>
          </a:p>
          <a:p>
            <a:pPr lvl="1"/>
            <a:r>
              <a:rPr lang="en-US" altLang="ko-KR" sz="1600" dirty="0"/>
              <a:t>Congestion issue because of long airtime of packet with many fallbacks</a:t>
            </a:r>
          </a:p>
          <a:p>
            <a:r>
              <a:rPr lang="en-US" altLang="ko-KR" sz="1800" dirty="0"/>
              <a:t>If we allow only 20MHz transmission, the fairness issue occurs</a:t>
            </a:r>
          </a:p>
          <a:p>
            <a:pPr lvl="1"/>
            <a:r>
              <a:rPr lang="en-US" altLang="ko-KR" sz="1600" dirty="0"/>
              <a:t>Need adjustment mechanism for fairness </a:t>
            </a:r>
            <a:r>
              <a:rPr lang="en-US" altLang="ko-KR" sz="1600" dirty="0" smtClean="0"/>
              <a:t>guarantee</a:t>
            </a:r>
          </a:p>
          <a:p>
            <a:pPr lvl="1"/>
            <a:r>
              <a:rPr lang="en-US" altLang="ko-KR" sz="1600" dirty="0" smtClean="0"/>
              <a:t>The ED sensing in secondary channel may alleviate the fairness issue, but EIFS sensing may cause long access delay of 20MHz PPDU</a:t>
            </a:r>
            <a:endParaRPr lang="en-US" altLang="ko-KR" sz="1600" dirty="0"/>
          </a:p>
          <a:p>
            <a:r>
              <a:rPr lang="en-US" altLang="ko-KR" sz="1800" dirty="0" smtClean="0"/>
              <a:t>Alternative options may be possible for </a:t>
            </a:r>
            <a:r>
              <a:rPr lang="en-US" altLang="ko-KR" sz="1800" dirty="0"/>
              <a:t>10MHz fallback transmission </a:t>
            </a:r>
            <a:r>
              <a:rPr lang="en-US" altLang="ko-KR" sz="1800" dirty="0" smtClean="0"/>
              <a:t>enabled, by the decision of upper layer </a:t>
            </a:r>
            <a:endParaRPr lang="en-US" altLang="ko-KR" sz="1800" dirty="0">
              <a:solidFill>
                <a:srgbClr val="00B050"/>
              </a:solidFill>
            </a:endParaRPr>
          </a:p>
          <a:p>
            <a:pPr lvl="1"/>
            <a:r>
              <a:rPr lang="en-US" altLang="ko-KR" sz="1600" dirty="0" smtClean="0"/>
              <a:t>Basic AIFS: alleviates </a:t>
            </a:r>
            <a:r>
              <a:rPr lang="en-US" altLang="ko-KR" sz="1600" dirty="0"/>
              <a:t>the fairness problem for AIFS sensing on the secondary </a:t>
            </a:r>
            <a:r>
              <a:rPr lang="en-US" altLang="ko-KR" sz="1600" dirty="0" smtClean="0"/>
              <a:t>channel</a:t>
            </a:r>
          </a:p>
          <a:p>
            <a:pPr lvl="1"/>
            <a:r>
              <a:rPr lang="en-US" altLang="ko-KR" sz="1600" dirty="0" smtClean="0"/>
              <a:t>All </a:t>
            </a:r>
            <a:r>
              <a:rPr lang="en-US" altLang="ko-KR" sz="1600" dirty="0" err="1" smtClean="0"/>
              <a:t>backoff</a:t>
            </a:r>
            <a:r>
              <a:rPr lang="en-US" altLang="ko-KR" sz="1600" dirty="0" smtClean="0"/>
              <a:t>: only uses 10MHz primary channel for the busy indication for secondary channel</a:t>
            </a:r>
          </a:p>
          <a:p>
            <a:pPr lvl="1"/>
            <a:r>
              <a:rPr lang="en-US" altLang="ko-KR" sz="1600" dirty="0" smtClean="0"/>
              <a:t>Hard to compare the fairness effects, because of different congestion level with fallback operation</a:t>
            </a:r>
          </a:p>
        </p:txBody>
      </p:sp>
    </p:spTree>
    <p:extLst>
      <p:ext uri="{BB962C8B-B14F-4D97-AF65-F5344CB8AC3E}">
        <p14:creationId xmlns:p14="http://schemas.microsoft.com/office/powerpoint/2010/main" val="27951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1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with the followings:</a:t>
            </a:r>
          </a:p>
          <a:p>
            <a:pPr lvl="1"/>
            <a:r>
              <a:rPr lang="en-US" altLang="ko-KR" sz="1800" dirty="0"/>
              <a:t>Channel access for 20MHz is based on the sensing and </a:t>
            </a:r>
            <a:r>
              <a:rPr lang="en-US" altLang="ko-KR" sz="1800" dirty="0" err="1"/>
              <a:t>backoff</a:t>
            </a:r>
            <a:r>
              <a:rPr lang="en-US" altLang="ko-KR" sz="1800" dirty="0"/>
              <a:t> procedure in both 10 MHz primary and secondary channels.</a:t>
            </a:r>
            <a:endParaRPr lang="en-US" altLang="ko-KR" sz="1800" dirty="0" smtClean="0"/>
          </a:p>
          <a:p>
            <a:pPr lvl="1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8521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with the followings:</a:t>
            </a:r>
          </a:p>
          <a:p>
            <a:pPr lvl="1"/>
            <a:r>
              <a:rPr lang="en-US" altLang="ko-KR" sz="1800" dirty="0"/>
              <a:t>STA shall sense the primary 10MHz channel using preamble detection and energy detection and sense the secondary 10MHz channel using energy detection with one receiver and decoder.</a:t>
            </a:r>
          </a:p>
        </p:txBody>
      </p:sp>
    </p:spTree>
    <p:extLst>
      <p:ext uri="{BB962C8B-B14F-4D97-AF65-F5344CB8AC3E}">
        <p14:creationId xmlns:p14="http://schemas.microsoft.com/office/powerpoint/2010/main" val="253570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3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the followings to SFD:</a:t>
            </a:r>
          </a:p>
          <a:p>
            <a:pPr lvl="1"/>
            <a:r>
              <a:rPr lang="en-US" altLang="ko-KR" dirty="0"/>
              <a:t>Channel access for 20MHz shall use a single counter, and the counter value is decreased at the end of each slot when:</a:t>
            </a:r>
          </a:p>
          <a:p>
            <a:pPr lvl="2"/>
            <a:r>
              <a:rPr lang="en-US" altLang="ko-KR" dirty="0"/>
              <a:t>Carrier sensing result in the primary channel indicates channel idle</a:t>
            </a:r>
          </a:p>
          <a:p>
            <a:pPr lvl="2"/>
            <a:r>
              <a:rPr lang="en-US" altLang="ko-KR" dirty="0"/>
              <a:t>PHY CCA check in the secondary channel indicates channel idle</a:t>
            </a:r>
          </a:p>
          <a:p>
            <a:pPr lvl="1"/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1408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4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followings to SFD:</a:t>
            </a:r>
          </a:p>
          <a:p>
            <a:pPr lvl="1"/>
            <a:r>
              <a:rPr lang="en-US" altLang="ko-KR" sz="1800" dirty="0"/>
              <a:t>When channel busy is indicated in the secondary </a:t>
            </a:r>
            <a:r>
              <a:rPr lang="en-US" altLang="ko-KR" sz="1800" dirty="0" smtClean="0"/>
              <a:t>channel and the duration of channel use is not known (e.g. NAV, packet detection), </a:t>
            </a:r>
            <a:r>
              <a:rPr lang="en-US" altLang="ko-KR" sz="1800" dirty="0" smtClean="0"/>
              <a:t>channel </a:t>
            </a:r>
            <a:r>
              <a:rPr lang="en-US" altLang="ko-KR" sz="1800" dirty="0" smtClean="0"/>
              <a:t>state shall be </a:t>
            </a:r>
            <a:r>
              <a:rPr lang="en-US" altLang="ko-KR" sz="1800" dirty="0" smtClean="0"/>
              <a:t>determined to be </a:t>
            </a:r>
            <a:r>
              <a:rPr lang="en-US" altLang="ko-KR" sz="1800" dirty="0" smtClean="0"/>
              <a:t>idle for a </a:t>
            </a:r>
            <a:r>
              <a:rPr lang="en-US" altLang="ko-KR" sz="1800" dirty="0" smtClean="0"/>
              <a:t>TBD IFS (e.g., AIFS, EIFS) sensing period before </a:t>
            </a:r>
            <a:r>
              <a:rPr lang="en-US" altLang="ko-KR" sz="1800" dirty="0"/>
              <a:t>it resumes the </a:t>
            </a:r>
            <a:r>
              <a:rPr lang="en-US" altLang="ko-KR" sz="1800" dirty="0" err="1"/>
              <a:t>backoff</a:t>
            </a:r>
            <a:r>
              <a:rPr lang="en-US" altLang="ko-KR" sz="1800" dirty="0"/>
              <a:t> procedure</a:t>
            </a:r>
            <a:r>
              <a:rPr lang="en-US" altLang="ko-KR" sz="1800" dirty="0" smtClean="0"/>
              <a:t>.</a:t>
            </a:r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Y/N/A=17/0/6</a:t>
            </a:r>
            <a:endParaRPr lang="en-US" altLang="ko-KR" sz="1800" dirty="0"/>
          </a:p>
        </p:txBody>
      </p:sp>
    </p:spTree>
    <p:extLst>
      <p:ext uri="{BB962C8B-B14F-4D97-AF65-F5344CB8AC3E}">
        <p14:creationId xmlns:p14="http://schemas.microsoft.com/office/powerpoint/2010/main" val="3914954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5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When 10MHz fallback transmission is enabled by the upper layer and the channel busy is indicated for the secondary channel </a:t>
            </a:r>
            <a:r>
              <a:rPr lang="en-US" altLang="ko-KR" dirty="0" smtClean="0"/>
              <a:t>during </a:t>
            </a:r>
            <a:r>
              <a:rPr lang="en-US" altLang="ko-KR" dirty="0"/>
              <a:t>the </a:t>
            </a:r>
            <a:r>
              <a:rPr lang="en-US" altLang="ko-KR" dirty="0" err="1"/>
              <a:t>backoff</a:t>
            </a:r>
            <a:r>
              <a:rPr lang="en-US" altLang="ko-KR" dirty="0"/>
              <a:t> procedure:</a:t>
            </a:r>
          </a:p>
          <a:p>
            <a:pPr lvl="1"/>
            <a:r>
              <a:rPr lang="en-US" altLang="ko-KR" dirty="0" smtClean="0"/>
              <a:t>Channel </a:t>
            </a:r>
            <a:r>
              <a:rPr lang="en-US" altLang="ko-KR" dirty="0"/>
              <a:t>sensing </a:t>
            </a:r>
            <a:r>
              <a:rPr lang="en-US" altLang="ko-KR" dirty="0" smtClean="0"/>
              <a:t>is performed in </a:t>
            </a:r>
            <a:r>
              <a:rPr lang="en-US" altLang="ko-KR" dirty="0"/>
              <a:t>the primary channel for the remaining </a:t>
            </a:r>
            <a:r>
              <a:rPr lang="en-US" altLang="ko-KR" dirty="0" err="1"/>
              <a:t>backoff</a:t>
            </a:r>
            <a:r>
              <a:rPr lang="en-US" altLang="ko-KR" dirty="0"/>
              <a:t> counter</a:t>
            </a:r>
          </a:p>
          <a:p>
            <a:pPr lvl="1"/>
            <a:r>
              <a:rPr lang="en-US" altLang="ko-KR" dirty="0"/>
              <a:t>10MHz PPDU transmission after the expiration of </a:t>
            </a:r>
            <a:r>
              <a:rPr lang="en-US" altLang="ko-KR" dirty="0" err="1"/>
              <a:t>backoff</a:t>
            </a:r>
            <a:r>
              <a:rPr lang="en-US" altLang="ko-KR" dirty="0"/>
              <a:t> </a:t>
            </a:r>
          </a:p>
          <a:p>
            <a:endParaRPr lang="en-US" altLang="ko-KR" dirty="0" smtClean="0"/>
          </a:p>
          <a:p>
            <a:pPr lvl="1"/>
            <a:r>
              <a:rPr lang="en-US" altLang="ko-KR" dirty="0" smtClean="0"/>
              <a:t>Y/N/A=4/0/17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4825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IEEE 802.11-19/497r2, 802.11bd Specification Framework Document, </a:t>
            </a:r>
            <a:r>
              <a:rPr lang="en-US" altLang="ko-KR" sz="2000" dirty="0" err="1"/>
              <a:t>Bahar</a:t>
            </a:r>
            <a:r>
              <a:rPr lang="en-US" altLang="ko-KR" sz="2000" dirty="0"/>
              <a:t> </a:t>
            </a:r>
            <a:r>
              <a:rPr lang="en-US" altLang="ko-KR" sz="2000" dirty="0" err="1"/>
              <a:t>Sadeghi</a:t>
            </a:r>
            <a:r>
              <a:rPr lang="en-US" altLang="ko-KR" sz="2000" dirty="0"/>
              <a:t> (Intel)</a:t>
            </a:r>
          </a:p>
          <a:p>
            <a:pPr marL="0" indent="0">
              <a:buNone/>
            </a:pPr>
            <a:r>
              <a:rPr lang="en-US" altLang="ko-KR" sz="2000" dirty="0"/>
              <a:t>[2] IEEE 802.11-19/366r5, 20MHz Channel Access in 11 </a:t>
            </a:r>
            <a:r>
              <a:rPr lang="en-US" altLang="ko-KR" sz="2000" dirty="0" err="1"/>
              <a:t>bd</a:t>
            </a:r>
            <a:r>
              <a:rPr lang="en-US" altLang="ko-KR" sz="2000" dirty="0"/>
              <a:t>, </a:t>
            </a:r>
            <a:r>
              <a:rPr lang="en-US" altLang="ko-KR" sz="2000" dirty="0" err="1"/>
              <a:t>Insun</a:t>
            </a:r>
            <a:r>
              <a:rPr lang="en-US" altLang="ko-KR" sz="2000" dirty="0"/>
              <a:t> Jang (LG electronics)</a:t>
            </a:r>
          </a:p>
          <a:p>
            <a:pPr marL="0" indent="0">
              <a:buNone/>
            </a:pPr>
            <a:r>
              <a:rPr lang="en-US" altLang="ko-KR" sz="2000" dirty="0"/>
              <a:t>[3] IEEE 802.11-19/715r1, 20MHz channel usage, Onn Haran (</a:t>
            </a:r>
            <a:r>
              <a:rPr lang="en-US" altLang="ko-KR" sz="2000" dirty="0" err="1"/>
              <a:t>Autotalks</a:t>
            </a:r>
            <a:r>
              <a:rPr lang="en-US" altLang="ko-KR" sz="2000" dirty="0"/>
              <a:t>)</a:t>
            </a:r>
          </a:p>
          <a:p>
            <a:pPr marL="0" indent="0">
              <a:buNone/>
            </a:pPr>
            <a:r>
              <a:rPr lang="en-US" altLang="ko-KR" sz="2000" dirty="0"/>
              <a:t>[4] IEEE 802.11-19/807r1, Consideration on 20MHz channel access in 11bd, </a:t>
            </a:r>
            <a:r>
              <a:rPr lang="en-US" altLang="ko-KR" sz="2000" dirty="0" err="1"/>
              <a:t>Yongsu</a:t>
            </a:r>
            <a:r>
              <a:rPr lang="en-US" altLang="ko-KR" sz="2000" dirty="0"/>
              <a:t> </a:t>
            </a:r>
            <a:r>
              <a:rPr lang="en-US" altLang="ko-KR" sz="2000" dirty="0" err="1"/>
              <a:t>Gwak</a:t>
            </a:r>
            <a:r>
              <a:rPr lang="en-US" altLang="ko-KR" sz="2000"/>
              <a:t> (KNUT)</a:t>
            </a: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backup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174947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Results for equal traffic: 100ms mean interval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Mean access delay in legacy STAs for equal traffic in both channel</a:t>
            </a:r>
          </a:p>
          <a:p>
            <a:pPr lvl="1"/>
            <a:r>
              <a:rPr lang="en-US" altLang="ko-KR" dirty="0" smtClean="0"/>
              <a:t>100 STAs in primary, 100 STAs in secondary 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1080" y="3108597"/>
            <a:ext cx="4481840" cy="3363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531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Results for equal traffic: 100ms mean interval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Mean access delay </a:t>
            </a:r>
            <a:r>
              <a:rPr lang="en-US" altLang="ko-KR" dirty="0" smtClean="0"/>
              <a:t>for 20MHz PPDU </a:t>
            </a:r>
            <a:r>
              <a:rPr lang="en-US" altLang="ko-KR" dirty="0"/>
              <a:t>for equal traffic in both channel</a:t>
            </a:r>
          </a:p>
          <a:p>
            <a:pPr lvl="1"/>
            <a:r>
              <a:rPr lang="en-US" altLang="ko-KR" dirty="0"/>
              <a:t>100 STAs in primary, 100 STAs in secondary </a:t>
            </a:r>
            <a:endParaRPr lang="ko-KR" altLang="en-US" dirty="0"/>
          </a:p>
          <a:p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736" y="2888547"/>
            <a:ext cx="4761200" cy="3573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577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channel access methods for 20MHz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baseline wide-band channel access</a:t>
            </a:r>
          </a:p>
          <a:p>
            <a:pPr lvl="1"/>
            <a:r>
              <a:rPr lang="en-US" altLang="ko-KR" dirty="0"/>
              <a:t>Contention processed on the primary channel </a:t>
            </a:r>
          </a:p>
          <a:p>
            <a:pPr lvl="1"/>
            <a:r>
              <a:rPr lang="en-US" altLang="ko-KR" dirty="0"/>
              <a:t>The CS for PIFS on the secondary channel</a:t>
            </a:r>
          </a:p>
          <a:p>
            <a:r>
              <a:rPr lang="en-US" altLang="ko-KR" dirty="0"/>
              <a:t>The channel access method based on baseline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As previously discussed, the fairness issue may occur</a:t>
            </a:r>
          </a:p>
          <a:p>
            <a:pPr lvl="1"/>
            <a:r>
              <a:rPr lang="en-US" altLang="ko-KR" dirty="0"/>
              <a:t>The 20MHz enabled frame only senses for PIFS, when the traffic in secondary channel senses </a:t>
            </a:r>
            <a:r>
              <a:rPr lang="en-US" altLang="ko-KR" dirty="0" smtClean="0"/>
              <a:t>AIFS (+</a:t>
            </a:r>
            <a:r>
              <a:rPr lang="en-US" altLang="ko-KR" dirty="0" err="1"/>
              <a:t>backoff</a:t>
            </a:r>
            <a:r>
              <a:rPr lang="en-US" altLang="ko-KR" dirty="0"/>
              <a:t> when the busy channel detected)</a:t>
            </a: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3501008"/>
            <a:ext cx="6863531" cy="158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6376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Results for equal traffic: </a:t>
            </a:r>
            <a:r>
              <a:rPr lang="en-US" altLang="ko-KR" dirty="0" smtClean="0"/>
              <a:t>50ms </a:t>
            </a:r>
            <a:r>
              <a:rPr lang="en-US" altLang="ko-KR" dirty="0"/>
              <a:t>mean interval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Mean access delay in legacy STAs for equal traffic in both channel</a:t>
            </a:r>
          </a:p>
          <a:p>
            <a:pPr lvl="1"/>
            <a:r>
              <a:rPr lang="en-US" altLang="ko-KR" dirty="0"/>
              <a:t>100 STAs in primary, 100 STAs in secondary </a:t>
            </a:r>
            <a:endParaRPr lang="ko-KR" altLang="en-US" dirty="0"/>
          </a:p>
          <a:p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7424" y="3140968"/>
            <a:ext cx="4329152" cy="3249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6338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Results for equal traffic: </a:t>
            </a:r>
            <a:r>
              <a:rPr lang="en-US" altLang="ko-KR" dirty="0" smtClean="0"/>
              <a:t>50ms </a:t>
            </a:r>
            <a:r>
              <a:rPr lang="en-US" altLang="ko-KR" dirty="0"/>
              <a:t>mean interval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Mean access delay for 20MHz PPDU for equal traffic in both channel</a:t>
            </a:r>
          </a:p>
          <a:p>
            <a:pPr lvl="1"/>
            <a:r>
              <a:rPr lang="en-US" altLang="ko-KR" dirty="0"/>
              <a:t>100 STAs in primary, 100 STAs in secondary </a:t>
            </a:r>
            <a:endParaRPr lang="ko-KR" altLang="en-US" dirty="0"/>
          </a:p>
          <a:p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752" y="2996952"/>
            <a:ext cx="4473168" cy="3357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6546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Fairness Investigation results: including low traffic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When it is applied for low traffic, fairness issue is not shown well</a:t>
            </a:r>
          </a:p>
          <a:p>
            <a:pPr lvl="1"/>
            <a:r>
              <a:rPr lang="en-US" altLang="ko-KR" dirty="0"/>
              <a:t>Because of low traffic in all channel</a:t>
            </a:r>
            <a:endParaRPr lang="ko-KR" alt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728" y="3429000"/>
            <a:ext cx="4775390" cy="2943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675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 of enabling fallback options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The baseline approach with 10MHz fallback transmission may cause the </a:t>
            </a:r>
            <a:r>
              <a:rPr lang="en-US" altLang="ko-KR" sz="2000" kern="0" dirty="0"/>
              <a:t>strong adjacent channel [3</a:t>
            </a:r>
            <a:r>
              <a:rPr lang="en-US" altLang="ko-KR" sz="2000" kern="0" dirty="0" smtClean="0"/>
              <a:t>]</a:t>
            </a:r>
          </a:p>
          <a:p>
            <a:pPr lvl="1"/>
            <a:r>
              <a:rPr lang="en-US" altLang="ko-KR" sz="1600" kern="0" dirty="0" smtClean="0"/>
              <a:t>In legacy 10MHz PPDU transmission, adjacent channel interference may occur by statistically, because of no sensing in other channels</a:t>
            </a:r>
          </a:p>
          <a:p>
            <a:pPr lvl="1"/>
            <a:r>
              <a:rPr lang="en-US" altLang="ko-KR" sz="1600" kern="0" dirty="0" smtClean="0"/>
              <a:t>Transmitting the 10MHz fallbacks after the busy indication of secondary channel may cause the adjacent channel interference with high probability, because it disregards the potential effects of adjacent channel interference</a:t>
            </a:r>
          </a:p>
          <a:p>
            <a:pPr lvl="2"/>
            <a:r>
              <a:rPr lang="en-US" altLang="ko-KR" sz="1400" kern="0" dirty="0" smtClean="0"/>
              <a:t>May affect the signal quality of the 10MHz fallback PPDU and 10MHz PPDU in secondary channel</a:t>
            </a:r>
          </a:p>
          <a:p>
            <a:r>
              <a:rPr lang="en-US" altLang="ko-KR" sz="2000" dirty="0" smtClean="0"/>
              <a:t>The 10MHz fallback procedure may cause severe congestion on the primary channel</a:t>
            </a:r>
          </a:p>
          <a:p>
            <a:pPr lvl="1"/>
            <a:r>
              <a:rPr lang="en-US" altLang="ko-KR" sz="1600" dirty="0" smtClean="0"/>
              <a:t>Because of more airtime (about 2 times) of 10MHz fallback PPDU in primary channel than 20MHz PPDU </a:t>
            </a:r>
          </a:p>
          <a:p>
            <a:r>
              <a:rPr lang="en-US" altLang="ko-KR" sz="2000" dirty="0" smtClean="0"/>
              <a:t>The decision of using fallback mechanism should be carefully considered</a:t>
            </a: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79908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20MHz </a:t>
            </a:r>
            <a:r>
              <a:rPr lang="en-US" altLang="ko-KR" dirty="0"/>
              <a:t>channel access without fallback </a:t>
            </a:r>
            <a:r>
              <a:rPr lang="en-US" altLang="ko-KR" dirty="0" smtClean="0"/>
              <a:t>procedure from baseline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Basic AIFS: 20MHz channel access based on baseline wide-band channel access</a:t>
            </a:r>
          </a:p>
          <a:p>
            <a:pPr lvl="1"/>
            <a:r>
              <a:rPr lang="en-US" altLang="ko-KR" sz="1800" dirty="0" smtClean="0"/>
              <a:t>The </a:t>
            </a:r>
            <a:r>
              <a:rPr lang="en-US" altLang="ko-KR" sz="1800" dirty="0"/>
              <a:t>channel sensing processed in one channel, and the AIFS CS in the other channel</a:t>
            </a:r>
          </a:p>
          <a:p>
            <a:pPr lvl="1"/>
            <a:r>
              <a:rPr lang="en-US" altLang="ko-KR" sz="1800" dirty="0" smtClean="0"/>
              <a:t>A new </a:t>
            </a:r>
            <a:r>
              <a:rPr lang="en-US" altLang="ko-KR" sz="1800" dirty="0" err="1" smtClean="0"/>
              <a:t>backoff</a:t>
            </a:r>
            <a:r>
              <a:rPr lang="en-US" altLang="ko-KR" sz="1800" dirty="0" smtClean="0"/>
              <a:t> procedure is initiated </a:t>
            </a:r>
            <a:r>
              <a:rPr lang="en-US" altLang="ko-KR" sz="1800" dirty="0"/>
              <a:t>in case </a:t>
            </a:r>
            <a:r>
              <a:rPr lang="en-US" altLang="ko-KR" sz="1800" dirty="0" smtClean="0"/>
              <a:t>of channel busy indicated in the secondary channel </a:t>
            </a:r>
            <a:r>
              <a:rPr lang="en-US" altLang="ko-KR" sz="1800" dirty="0"/>
              <a:t>during the AIFS </a:t>
            </a:r>
            <a:r>
              <a:rPr lang="en-US" altLang="ko-KR" sz="1800" dirty="0" smtClean="0"/>
              <a:t>period </a:t>
            </a:r>
            <a:r>
              <a:rPr lang="en-US" altLang="ko-KR" sz="1800" dirty="0"/>
              <a:t>before the </a:t>
            </a:r>
            <a:r>
              <a:rPr lang="en-US" altLang="ko-KR" sz="1800" dirty="0" smtClean="0"/>
              <a:t>expiration of </a:t>
            </a:r>
            <a:r>
              <a:rPr lang="en-US" altLang="ko-KR" sz="1800" dirty="0"/>
              <a:t>the </a:t>
            </a:r>
            <a:r>
              <a:rPr lang="en-US" altLang="ko-KR" sz="1800" dirty="0" err="1"/>
              <a:t>backoff</a:t>
            </a:r>
            <a:r>
              <a:rPr lang="en-US" altLang="ko-KR" sz="1800" dirty="0"/>
              <a:t> in </a:t>
            </a:r>
            <a:r>
              <a:rPr lang="en-US" altLang="ko-KR" sz="1800" dirty="0" smtClean="0"/>
              <a:t>the primary </a:t>
            </a:r>
            <a:r>
              <a:rPr lang="en-US" altLang="ko-KR" sz="1800" dirty="0"/>
              <a:t>channel</a:t>
            </a:r>
            <a:endParaRPr lang="ko-KR" altLang="en-US" sz="1800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7970" y="3901661"/>
            <a:ext cx="6448060" cy="2571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644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For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operation on secondary channel: receiver capability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sensing and </a:t>
            </a:r>
            <a:r>
              <a:rPr lang="en-US" altLang="ko-KR" dirty="0" err="1"/>
              <a:t>backoff</a:t>
            </a:r>
            <a:r>
              <a:rPr lang="en-US" altLang="ko-KR" dirty="0"/>
              <a:t> procedure in both of primary and secondary channel may relieve the fairness </a:t>
            </a:r>
            <a:r>
              <a:rPr lang="en-US" altLang="ko-KR" dirty="0" smtClean="0"/>
              <a:t>issue</a:t>
            </a:r>
          </a:p>
          <a:p>
            <a:r>
              <a:rPr lang="en-US" altLang="ko-KR" dirty="0" smtClean="0"/>
              <a:t>When </a:t>
            </a:r>
            <a:r>
              <a:rPr lang="en-US" altLang="ko-KR" dirty="0"/>
              <a:t>one receiver/decoder is implemented in </a:t>
            </a:r>
            <a:r>
              <a:rPr lang="en-US" altLang="ko-KR" dirty="0" smtClean="0"/>
              <a:t>a </a:t>
            </a:r>
            <a:r>
              <a:rPr lang="en-US" altLang="ko-KR" dirty="0"/>
              <a:t>STA, PD is not available for both of </a:t>
            </a:r>
            <a:r>
              <a:rPr lang="en-US" altLang="ko-KR" dirty="0" smtClean="0"/>
              <a:t>the channels</a:t>
            </a:r>
            <a:endParaRPr lang="en-US" altLang="ko-KR" dirty="0"/>
          </a:p>
          <a:p>
            <a:r>
              <a:rPr lang="en-US" altLang="ko-KR" dirty="0"/>
              <a:t>Suggested PD+ED sensing in primary channel and only ED in secondary channel.</a:t>
            </a:r>
          </a:p>
          <a:p>
            <a:pPr lvl="1"/>
            <a:r>
              <a:rPr lang="en-US" altLang="ko-KR" dirty="0"/>
              <a:t>The carrier sensing operation is done in primary channel, as in </a:t>
            </a:r>
            <a:r>
              <a:rPr lang="en-US" altLang="ko-KR" dirty="0" smtClean="0"/>
              <a:t>the baseline</a:t>
            </a:r>
            <a:endParaRPr lang="en-US" altLang="ko-KR" dirty="0"/>
          </a:p>
          <a:p>
            <a:pPr lvl="1"/>
            <a:r>
              <a:rPr lang="en-US" altLang="ko-KR" dirty="0" smtClean="0"/>
              <a:t>Only ED operation </a:t>
            </a:r>
            <a:r>
              <a:rPr lang="en-US" altLang="ko-KR" dirty="0"/>
              <a:t>is applied to </a:t>
            </a:r>
            <a:r>
              <a:rPr lang="en-US" altLang="ko-KR" dirty="0" smtClean="0"/>
              <a:t>the secondary channel</a:t>
            </a:r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69239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20MHz channel access without the fallback procedure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All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: </a:t>
            </a:r>
            <a:r>
              <a:rPr lang="en-US" altLang="ko-KR" dirty="0"/>
              <a:t>t</a:t>
            </a:r>
            <a:r>
              <a:rPr lang="en-US" altLang="ko-KR" dirty="0" smtClean="0"/>
              <a:t>he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procedure for both 10MHz band</a:t>
            </a:r>
            <a:endParaRPr lang="en-US" altLang="ko-KR" dirty="0"/>
          </a:p>
          <a:p>
            <a:pPr lvl="1"/>
            <a:r>
              <a:rPr lang="en-US" altLang="ko-KR" dirty="0" smtClean="0"/>
              <a:t>Using the single counter, the counter value is decreased at the end of each slot when:</a:t>
            </a:r>
          </a:p>
          <a:p>
            <a:pPr lvl="2"/>
            <a:r>
              <a:rPr lang="en-US" altLang="ko-KR" dirty="0" smtClean="0"/>
              <a:t>Carrier sensing result in primary channel indicates channel idle</a:t>
            </a:r>
          </a:p>
          <a:p>
            <a:pPr lvl="2"/>
            <a:r>
              <a:rPr lang="en-US" altLang="ko-KR" dirty="0" smtClean="0"/>
              <a:t>PHY CCA check in the secondary channel indicates channel idle</a:t>
            </a:r>
            <a:endParaRPr lang="ko-KR" alt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460" y="3681960"/>
            <a:ext cx="7523079" cy="2972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092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concept of EIFS: baseline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the baseline, STA senses for EIFS before start/resuming the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in case of reception failure of the frame</a:t>
            </a:r>
          </a:p>
          <a:p>
            <a:pPr lvl="1"/>
            <a:r>
              <a:rPr lang="en-US" altLang="ko-KR" dirty="0" smtClean="0"/>
              <a:t>It provides the enough time for transmitter of STA to receive the ACK frame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3432525"/>
            <a:ext cx="6984776" cy="3039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069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Decision of sensing period in secondary channel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procedure only with ED has not been defined</a:t>
            </a:r>
          </a:p>
          <a:p>
            <a:pPr lvl="1"/>
            <a:r>
              <a:rPr lang="en-US" altLang="ko-KR" dirty="0" smtClean="0"/>
              <a:t>If the AIFS sensing period is used in every busy indication caused by ED sensing, the following issue may occur:</a:t>
            </a:r>
          </a:p>
          <a:p>
            <a:pPr lvl="2"/>
            <a:r>
              <a:rPr lang="en-US" altLang="ko-KR" dirty="0" smtClean="0"/>
              <a:t>The severe hidden node problem will be occur in case of unicast frame transmission</a:t>
            </a:r>
          </a:p>
          <a:p>
            <a:pPr lvl="2"/>
            <a:r>
              <a:rPr lang="en-US" altLang="ko-KR" dirty="0" smtClean="0"/>
              <a:t>The fairness issue occurs for secondary channel in reception error of the frame</a:t>
            </a:r>
          </a:p>
          <a:p>
            <a:pPr lvl="3"/>
            <a:r>
              <a:rPr lang="en-US" altLang="ko-KR" dirty="0" smtClean="0"/>
              <a:t>11p devices sense during EIFS period </a:t>
            </a:r>
          </a:p>
          <a:p>
            <a:pPr lvl="3"/>
            <a:r>
              <a:rPr lang="en-US" altLang="ko-KR" dirty="0" smtClean="0"/>
              <a:t>20MHz channel access senses during AIFS period (because of no trial of decoding)</a:t>
            </a:r>
          </a:p>
          <a:p>
            <a:pPr lvl="1"/>
            <a:r>
              <a:rPr lang="en-US" altLang="ko-KR" dirty="0" smtClean="0"/>
              <a:t>Therefore, for busy indication in ED sensing, EIFS period ensures the fairness with the secondary channel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05851907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56606</TotalTime>
  <Words>1946</Words>
  <Application>Microsoft Office PowerPoint</Application>
  <PresentationFormat>화면 슬라이드 쇼(4:3)</PresentationFormat>
  <Paragraphs>193</Paragraphs>
  <Slides>32</Slides>
  <Notes>21</Notes>
  <HiddenSlides>0</HiddenSlides>
  <MMClips>0</MMClips>
  <ScaleCrop>false</ScaleCrop>
  <HeadingPairs>
    <vt:vector size="8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32</vt:i4>
      </vt:variant>
    </vt:vector>
  </HeadingPairs>
  <TitlesOfParts>
    <vt:vector size="40" baseType="lpstr">
      <vt:lpstr>MS Gothic</vt:lpstr>
      <vt:lpstr>宋体</vt:lpstr>
      <vt:lpstr>맑은 고딕</vt:lpstr>
      <vt:lpstr>Arial</vt:lpstr>
      <vt:lpstr>Calibri</vt:lpstr>
      <vt:lpstr>Times New Roman</vt:lpstr>
      <vt:lpstr>2_Office 테마</vt:lpstr>
      <vt:lpstr>Document</vt:lpstr>
      <vt:lpstr>PowerPoint 프레젠테이션</vt:lpstr>
      <vt:lpstr>Introduction</vt:lpstr>
      <vt:lpstr>Recap: channel access methods for 20MHz</vt:lpstr>
      <vt:lpstr>Consideration of enabling fallback options</vt:lpstr>
      <vt:lpstr>20MHz channel access without fallback procedure from baseline</vt:lpstr>
      <vt:lpstr>For backoff operation on secondary channel: receiver capability</vt:lpstr>
      <vt:lpstr>Proposed 20MHz channel access without the fallback procedure</vt:lpstr>
      <vt:lpstr>The concept of EIFS: baseline</vt:lpstr>
      <vt:lpstr>Decision of sensing period in secondary channel </vt:lpstr>
      <vt:lpstr>Proposed 20MHz channel access without fallback procedure</vt:lpstr>
      <vt:lpstr>Alternative 20MHz channel access with sensing of secondary channel</vt:lpstr>
      <vt:lpstr>Investigation on the effects to secondary channel</vt:lpstr>
      <vt:lpstr>Investigation on the effects to secondary channel</vt:lpstr>
      <vt:lpstr>Fairness Investigation results</vt:lpstr>
      <vt:lpstr>Throughput investigation result</vt:lpstr>
      <vt:lpstr>Observation</vt:lpstr>
      <vt:lpstr>Decision of enabling fallback options </vt:lpstr>
      <vt:lpstr>With fallback procedure: 20 MHz access of baseline</vt:lpstr>
      <vt:lpstr>With fallback procedure: 20 MHz access of proposed method</vt:lpstr>
      <vt:lpstr>Conclusion</vt:lpstr>
      <vt:lpstr>Straw poll 1 </vt:lpstr>
      <vt:lpstr>Straw poll 2</vt:lpstr>
      <vt:lpstr>Straw poll 3 </vt:lpstr>
      <vt:lpstr>Straw poll 4</vt:lpstr>
      <vt:lpstr>Straw poll 5</vt:lpstr>
      <vt:lpstr>Reference </vt:lpstr>
      <vt:lpstr>backup</vt:lpstr>
      <vt:lpstr>Results for equal traffic: 100ms mean interval</vt:lpstr>
      <vt:lpstr>Results for equal traffic: 100ms mean interval</vt:lpstr>
      <vt:lpstr>Results for equal traffic: 50ms mean interval</vt:lpstr>
      <vt:lpstr>Results for equal traffic: 50ms mean interval</vt:lpstr>
      <vt:lpstr>Fairness Investigation results: including low traffic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Hong</dc:creator>
  <cp:lastModifiedBy>홍 한슬</cp:lastModifiedBy>
  <cp:revision>1062</cp:revision>
  <cp:lastPrinted>2017-07-06T20:18:14Z</cp:lastPrinted>
  <dcterms:created xsi:type="dcterms:W3CDTF">2015-04-24T00:57:35Z</dcterms:created>
  <dcterms:modified xsi:type="dcterms:W3CDTF">2019-09-19T04:04:01Z</dcterms:modified>
</cp:coreProperties>
</file>