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9" r:id="rId3"/>
    <p:sldId id="417" r:id="rId4"/>
    <p:sldId id="418" r:id="rId5"/>
    <p:sldId id="419" r:id="rId6"/>
    <p:sldId id="420" r:id="rId7"/>
    <p:sldId id="421" r:id="rId8"/>
    <p:sldId id="416" r:id="rId9"/>
    <p:sldId id="396" r:id="rId10"/>
    <p:sldId id="388" r:id="rId11"/>
    <p:sldId id="410" r:id="rId12"/>
    <p:sldId id="424" r:id="rId13"/>
    <p:sldId id="422" r:id="rId14"/>
    <p:sldId id="42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9900"/>
    <a:srgbClr val="FFCC99"/>
    <a:srgbClr val="CCFFCC"/>
    <a:srgbClr val="A4FD03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802.11-19/1473r1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NGV 20MHz Spectrum Mask and OFDM Numerology: </a:t>
            </a:r>
            <a:r>
              <a:rPr lang="en-US" dirty="0" err="1"/>
              <a:t>Followup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2019-09-16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732592"/>
              </p:ext>
            </p:extLst>
          </p:nvPr>
        </p:nvGraphicFramePr>
        <p:xfrm>
          <a:off x="627063" y="3698875"/>
          <a:ext cx="8202612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2" name="Document" r:id="rId4" imgW="8660564" imgH="3298264" progId="Word.Document.8">
                  <p:embed/>
                </p:oleObj>
              </mc:Choice>
              <mc:Fallback>
                <p:oleObj name="Document" r:id="rId4" imgW="8660564" imgH="32982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698875"/>
                        <a:ext cx="8202612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7987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the 11bd 20MHz class C spectrum mask shall be defined as?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	</a:t>
            </a:r>
          </a:p>
          <a:p>
            <a:pPr lvl="5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sz="2000" b="0" dirty="0"/>
              <a:t>Option A: </a:t>
            </a:r>
          </a:p>
          <a:p>
            <a:r>
              <a:rPr lang="en-US" sz="2000" b="0" dirty="0"/>
              <a:t>Option B: </a:t>
            </a:r>
          </a:p>
          <a:p>
            <a:r>
              <a:rPr lang="en-US" sz="2000" b="0" dirty="0"/>
              <a:t>Option C:</a:t>
            </a:r>
          </a:p>
          <a:p>
            <a:r>
              <a:rPr lang="en-US" sz="2000" b="0" dirty="0"/>
              <a:t>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5B846C-2AB2-4189-A456-C4D7DA0CA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945445"/>
              </p:ext>
            </p:extLst>
          </p:nvPr>
        </p:nvGraphicFramePr>
        <p:xfrm>
          <a:off x="495297" y="2663657"/>
          <a:ext cx="8496303" cy="20455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143258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161863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316778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239321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196684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3539927653"/>
                    </a:ext>
                  </a:extLst>
                </a:gridCol>
              </a:tblGrid>
              <a:tr h="430063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Permitted power spectrum density, </a:t>
                      </a:r>
                      <a:r>
                        <a:rPr lang="en-US" dirty="0" err="1"/>
                        <a:t>dBr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+/-10.5MHz offset (+/-f</a:t>
                      </a:r>
                      <a:r>
                        <a:rPr lang="en-US" altLang="zh-CN" sz="1400" dirty="0"/>
                        <a:t>3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</a:t>
                      </a:r>
                      <a:r>
                        <a:rPr lang="en-US" altLang="zh-CN" sz="1400" dirty="0"/>
                        <a:t>15</a:t>
                      </a:r>
                      <a:r>
                        <a:rPr lang="en-US" sz="1400" dirty="0"/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+/-20MHz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+/-2</a:t>
                      </a:r>
                      <a:r>
                        <a:rPr lang="en-US" altLang="zh-CN" sz="1400" dirty="0"/>
                        <a:t>5</a:t>
                      </a:r>
                      <a:r>
                        <a:rPr lang="en-US" sz="1400" dirty="0"/>
                        <a:t>MHz offset (+/-f6)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-42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91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64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11bd 20MHz PPDU Data symbol shall use 11ac 40MHz OFDM downclock by 2?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622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7987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the 11bd 20MHz class C spectrum mask shall be defined as?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	</a:t>
            </a:r>
          </a:p>
          <a:p>
            <a:pPr lvl="5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5B846C-2AB2-4189-A456-C4D7DA0CA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618767"/>
              </p:ext>
            </p:extLst>
          </p:nvPr>
        </p:nvGraphicFramePr>
        <p:xfrm>
          <a:off x="495297" y="2663657"/>
          <a:ext cx="8496303" cy="1313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143258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161863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316778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239321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196684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3539927653"/>
                    </a:ext>
                  </a:extLst>
                </a:gridCol>
              </a:tblGrid>
              <a:tr h="430063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Permitted power spectrum density, </a:t>
                      </a:r>
                      <a:r>
                        <a:rPr lang="en-US" dirty="0" err="1"/>
                        <a:t>dBr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+/-10.5MHz offset (+/-f</a:t>
                      </a:r>
                      <a:r>
                        <a:rPr lang="en-US" altLang="zh-CN" sz="1400" dirty="0"/>
                        <a:t>3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</a:t>
                      </a:r>
                      <a:r>
                        <a:rPr lang="en-US" altLang="zh-CN" sz="1400" dirty="0"/>
                        <a:t>15</a:t>
                      </a:r>
                      <a:r>
                        <a:rPr lang="en-US" sz="1400" dirty="0"/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+/-20MHz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+/-2</a:t>
                      </a:r>
                      <a:r>
                        <a:rPr lang="en-US" altLang="zh-CN" sz="1400" dirty="0"/>
                        <a:t>5</a:t>
                      </a:r>
                      <a:r>
                        <a:rPr lang="en-US" sz="1400" dirty="0"/>
                        <a:t>MHz offset (+/-f6)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Class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TBD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907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8874DB6-1505-4E78-8FC0-4E6D3C52D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13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F23AD-6BC5-405B-9B70-978AF8F1A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 Masks Relaxation: one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D773-E99F-41D7-9262-05EC4DE7A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735" y="5970079"/>
            <a:ext cx="7210787" cy="50692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4B683-E7B6-45DE-8E9A-0D2294BEAE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A9ECA-5ED9-4A0E-A849-13578ED7FD9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E0332C-2E57-431F-A456-175C40826AC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4B9B07-6498-4F69-B42F-A566F0F0E8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77" y="1661399"/>
            <a:ext cx="7302245" cy="41679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113042-9350-4450-8E44-C6D99B0FC456}"/>
              </a:ext>
            </a:extLst>
          </p:cNvPr>
          <p:cNvSpPr txBox="1"/>
          <p:nvPr/>
        </p:nvSpPr>
        <p:spPr>
          <a:xfrm>
            <a:off x="7697016" y="382658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xdB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81C9F3C-C140-4435-A2DB-EDF367851DC8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 flipH="1">
            <a:off x="7551075" y="4165142"/>
            <a:ext cx="408994" cy="457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1C75BCC6-BF0D-481D-BA07-43A48D638392}"/>
              </a:ext>
            </a:extLst>
          </p:cNvPr>
          <p:cNvSpPr/>
          <p:nvPr/>
        </p:nvSpPr>
        <p:spPr bwMode="auto">
          <a:xfrm>
            <a:off x="7474077" y="4307603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9B0738A-F44A-4FAB-9BD9-9B7944A77B0A}"/>
              </a:ext>
            </a:extLst>
          </p:cNvPr>
          <p:cNvCxnSpPr>
            <a:cxnSpLocks/>
          </p:cNvCxnSpPr>
          <p:nvPr/>
        </p:nvCxnSpPr>
        <p:spPr bwMode="auto">
          <a:xfrm>
            <a:off x="7516943" y="4399881"/>
            <a:ext cx="0" cy="38100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55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6002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spectrum mask and OFDM numerology was discussed in previous meetings [1, 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Straw poll indicates that relaxed mask @f5 (20MHz) frequency point is a preferred option.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the xdB value of relaxation.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20MHz Mask: 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12" y="5360634"/>
            <a:ext cx="8370601" cy="11639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Good margin compared to 11p 20MHz mask.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Difficult to meet the tight mask @+/-20MHz frequency.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Need &gt;6dB more suppression from PA to temperature sweep and max-hold </a:t>
            </a:r>
            <a:r>
              <a:rPr lang="en-US" sz="1600" b="0" dirty="0" err="1"/>
              <a:t>measurment</a:t>
            </a:r>
            <a:r>
              <a:rPr lang="en-US" sz="1600" b="0" dirty="0"/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BCD4A3-431F-44A7-9F24-5F9A7A97F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87" y="1300500"/>
            <a:ext cx="8558513" cy="417097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7F1E4E9-F34A-4376-B3E5-915A3EE69C54}"/>
              </a:ext>
            </a:extLst>
          </p:cNvPr>
          <p:cNvSpPr/>
          <p:nvPr/>
        </p:nvSpPr>
        <p:spPr bwMode="auto">
          <a:xfrm>
            <a:off x="5885493" y="3951651"/>
            <a:ext cx="172403" cy="191727"/>
          </a:xfrm>
          <a:prstGeom prst="ellipse">
            <a:avLst/>
          </a:prstGeom>
          <a:solidFill>
            <a:srgbClr val="FF9900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018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20MHz Spectrum from Skyworks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25656"/>
            <a:ext cx="8534400" cy="14223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Skyworks DSRC PA measurement data also shows that there is about 4~4.5dB margin (</a:t>
            </a:r>
            <a:r>
              <a:rPr lang="en-US" sz="2000" b="0" dirty="0" err="1"/>
              <a:t>pwr</a:t>
            </a:r>
            <a:r>
              <a:rPr lang="en-US" sz="2000" b="0" dirty="0"/>
              <a:t> &lt; 25dBm) compared to 11p 2</a:t>
            </a:r>
            <a:r>
              <a:rPr lang="en-US" altLang="zh-CN" sz="2000" b="0" dirty="0"/>
              <a:t>0MHz Class C Mask.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Compared with 10</a:t>
            </a:r>
            <a:r>
              <a:rPr lang="en-US" altLang="zh-CN" sz="2000" b="0" dirty="0"/>
              <a:t>dB extra suppressed in the potential tight mask, the spectrum of PA output waveform is short of ~6dB.</a:t>
            </a:r>
            <a:endParaRPr lang="en-US" sz="2000" b="0" dirty="0"/>
          </a:p>
        </p:txBody>
      </p:sp>
      <p:pic>
        <p:nvPicPr>
          <p:cNvPr id="5122" name="Picture 2" descr="image005">
            <a:extLst>
              <a:ext uri="{FF2B5EF4-FFF2-40B4-BE49-F238E27FC236}">
                <a16:creationId xmlns:a16="http://schemas.microsoft.com/office/drawing/2014/main" id="{3575F305-87EE-4FE6-9723-8330DDA11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52800"/>
            <a:ext cx="4572000" cy="268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image007">
            <a:extLst>
              <a:ext uri="{FF2B5EF4-FFF2-40B4-BE49-F238E27FC236}">
                <a16:creationId xmlns:a16="http://schemas.microsoft.com/office/drawing/2014/main" id="{A8896DCB-48C3-4BBE-BF48-3B5C2A7FA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83" y="3353810"/>
            <a:ext cx="4218562" cy="268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867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613DEBBA-7356-4690-B521-E75473970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329" y="1524000"/>
            <a:ext cx="7653471" cy="43683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Spectrum Masks Relaxation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23817EA-B3EE-4209-8D34-0A78219B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894" y="5911852"/>
            <a:ext cx="7618389" cy="48894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Based on our measurement and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Skyworks data: </a:t>
            </a:r>
            <a:r>
              <a:rPr lang="en-US" dirty="0">
                <a:solidFill>
                  <a:schemeClr val="tx1"/>
                </a:solidFill>
              </a:rPr>
              <a:t>x &gt; 6dB.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979A85-0B73-4C30-B2DF-C112FBAF428E}"/>
              </a:ext>
            </a:extLst>
          </p:cNvPr>
          <p:cNvSpPr txBox="1"/>
          <p:nvPr/>
        </p:nvSpPr>
        <p:spPr>
          <a:xfrm>
            <a:off x="5998920" y="342147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xdB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64B98A-CCF2-43A0-8AE8-6FB761704E2E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 flipH="1">
            <a:off x="5852979" y="3760030"/>
            <a:ext cx="408994" cy="457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C112E1E9-1AC5-4678-A98A-C62C0C59CFDB}"/>
              </a:ext>
            </a:extLst>
          </p:cNvPr>
          <p:cNvSpPr/>
          <p:nvPr/>
        </p:nvSpPr>
        <p:spPr bwMode="auto">
          <a:xfrm>
            <a:off x="5760112" y="3956409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73B6E79-886D-4EB8-853A-78EFDD3EF84A}"/>
              </a:ext>
            </a:extLst>
          </p:cNvPr>
          <p:cNvCxnSpPr>
            <a:cxnSpLocks/>
          </p:cNvCxnSpPr>
          <p:nvPr/>
        </p:nvCxnSpPr>
        <p:spPr bwMode="auto">
          <a:xfrm>
            <a:off x="5804772" y="4030235"/>
            <a:ext cx="0" cy="38100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0A738F65-E688-4303-93FE-9CEC620FEE77}"/>
              </a:ext>
            </a:extLst>
          </p:cNvPr>
          <p:cNvSpPr/>
          <p:nvPr/>
        </p:nvSpPr>
        <p:spPr bwMode="auto">
          <a:xfrm>
            <a:off x="3399471" y="3945141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Spectrum Mask: Class 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715DE8-C95D-47BB-A958-953B3F2EE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037594"/>
              </p:ext>
            </p:extLst>
          </p:nvPr>
        </p:nvGraphicFramePr>
        <p:xfrm>
          <a:off x="723897" y="1596690"/>
          <a:ext cx="7770814" cy="1313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7998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444705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408111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</a:tblGrid>
              <a:tr h="430063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Permitted power spectrum density, </a:t>
                      </a:r>
                      <a:r>
                        <a:rPr lang="en-US" dirty="0" err="1"/>
                        <a:t>dBr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+/-4.5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+/-5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+/-5.5MHz offset (+/-f</a:t>
                      </a:r>
                      <a:r>
                        <a:rPr lang="en-US" altLang="zh-CN" sz="1400" dirty="0"/>
                        <a:t>3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</a:t>
                      </a:r>
                      <a:r>
                        <a:rPr lang="en-US" altLang="zh-CN" sz="1400" dirty="0"/>
                        <a:t>0</a:t>
                      </a:r>
                      <a:r>
                        <a:rPr lang="en-US" sz="1400" dirty="0"/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+/-15MHz offset (+/-f5)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3487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11p 10MHz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D2AF1BE-50B7-436D-955D-ED122F87D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0799"/>
              </p:ext>
            </p:extLst>
          </p:nvPr>
        </p:nvGraphicFramePr>
        <p:xfrm>
          <a:off x="723897" y="2914650"/>
          <a:ext cx="777081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7998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444705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408111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</a:tblGrid>
              <a:tr h="47411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+/-9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+/-11MHz offset (+/-f</a:t>
                      </a:r>
                      <a:r>
                        <a:rPr lang="en-US" altLang="zh-CN" sz="1400" dirty="0"/>
                        <a:t>3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</a:t>
                      </a:r>
                      <a:r>
                        <a:rPr lang="en-US" altLang="zh-CN" sz="1400" dirty="0"/>
                        <a:t>20</a:t>
                      </a:r>
                      <a:r>
                        <a:rPr lang="en-US" sz="1400" dirty="0"/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+/-30MHz offset (+/-f5)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566213"/>
                  </a:ext>
                </a:extLst>
              </a:tr>
              <a:tr h="3487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11p 20MHz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EADC591-92DC-4E33-855A-417EDC535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290809"/>
              </p:ext>
            </p:extLst>
          </p:nvPr>
        </p:nvGraphicFramePr>
        <p:xfrm>
          <a:off x="419097" y="4035257"/>
          <a:ext cx="8496303" cy="19845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143258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161863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316778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239321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196684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3539927653"/>
                    </a:ext>
                  </a:extLst>
                </a:gridCol>
              </a:tblGrid>
              <a:tr h="430063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Permitted power spectrum density, </a:t>
                      </a:r>
                      <a:r>
                        <a:rPr lang="en-US" dirty="0" err="1"/>
                        <a:t>dBr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+/-10.5MHz offset (+/-f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+/-20MHz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+/-2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MHz offset (+/-f6)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11bd 20MHz: Mask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11bd 20MHz: Mask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-50 </a:t>
                      </a:r>
                      <a:r>
                        <a:rPr lang="en-US" altLang="zh-CN" b="1" dirty="0">
                          <a:solidFill>
                            <a:srgbClr val="C00000"/>
                          </a:solidFill>
                        </a:rPr>
                        <a:t>+ xdB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9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38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FF0A0-ACE8-4A1B-BB84-D8736B120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52450"/>
            <a:ext cx="7770813" cy="1065213"/>
          </a:xfrm>
        </p:spPr>
        <p:txBody>
          <a:bodyPr/>
          <a:lstStyle/>
          <a:p>
            <a:r>
              <a:rPr lang="en-US" dirty="0"/>
              <a:t>ACI Penalty </a:t>
            </a:r>
            <a:r>
              <a:rPr lang="en-US" altLang="zh-CN" dirty="0"/>
              <a:t>Analysis</a:t>
            </a:r>
            <a:r>
              <a:rPr lang="en-US" dirty="0"/>
              <a:t>: 10MHz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0888F-4B06-4011-823D-DA283630F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5638800"/>
            <a:ext cx="7772400" cy="965914"/>
          </a:xfrm>
        </p:spPr>
        <p:txBody>
          <a:bodyPr/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xdB = 6, ACI power increase 0.2dB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x</a:t>
            </a:r>
            <a:r>
              <a:rPr lang="en-US" altLang="zh-CN" sz="1600" b="0" dirty="0"/>
              <a:t>dB = 8, ACI power increase 0.35dB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xdB = 10, ACI power increase 0.48dB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F20BB-520F-41F2-9925-549D080E1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2565C-93E1-4EEB-95F9-B7E5A2DF26F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8CA438-D76C-49DF-8688-D8D95E908FB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45FF32F-BC65-4CE9-B9E5-1E7CEEB6F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996" y="1371600"/>
            <a:ext cx="8552804" cy="539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2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 11bd 20MHz Mask 2:</a:t>
            </a:r>
            <a:r>
              <a:rPr lang="zh-CN" altLang="en-US" dirty="0"/>
              <a:t> </a:t>
            </a:r>
            <a:r>
              <a:rPr lang="en-US" altLang="zh-CN" dirty="0"/>
              <a:t>Class</a:t>
            </a:r>
            <a:r>
              <a:rPr lang="zh-CN" altLang="en-US" dirty="0"/>
              <a:t> </a:t>
            </a:r>
            <a:r>
              <a:rPr lang="en-US" altLang="zh-CN" dirty="0"/>
              <a:t>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606" y="1295400"/>
            <a:ext cx="8001794" cy="3899132"/>
          </a:xfrm>
        </p:spPr>
        <p:txBody>
          <a:bodyPr/>
          <a:lstStyle/>
          <a:p>
            <a:pPr marL="0" indent="0"/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 relaxed</a:t>
            </a:r>
            <a:r>
              <a:rPr lang="en-US" dirty="0"/>
              <a:t> 20MHz spectrum mask: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spectrum leakage level to adjacent channel as 10MHz spectrum mask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relaxed the mask by xdB at +/-20MHz (f5).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Choice of relaxation amount: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A: 6dB (barely meet the Class C mask)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altLang="zh-CN" dirty="0"/>
              <a:t>B</a:t>
            </a:r>
            <a:r>
              <a:rPr lang="en-US" dirty="0"/>
              <a:t>: 8dB (~2dB margin, may allow higher max </a:t>
            </a:r>
            <a:r>
              <a:rPr lang="en-US" dirty="0" err="1"/>
              <a:t>tx</a:t>
            </a:r>
            <a:r>
              <a:rPr lang="en-US" dirty="0"/>
              <a:t> power)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C: 10dB (~4dB margin, may allow higher max </a:t>
            </a:r>
            <a:r>
              <a:rPr lang="en-US" dirty="0" err="1"/>
              <a:t>tx</a:t>
            </a:r>
            <a:r>
              <a:rPr lang="en-US" dirty="0"/>
              <a:t> power)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7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“PHY Numerology Discussions”, IEEE 802.11-19/0686.</a:t>
            </a:r>
          </a:p>
          <a:p>
            <a:pPr marL="0" indent="0"/>
            <a:r>
              <a:rPr lang="en-US" dirty="0"/>
              <a:t>[2] Rui Cao and etc., “NGV 20MHz OFDM Numerology Discussions”, IEEE 802.11-19/1072.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68788</TotalTime>
  <Words>862</Words>
  <Application>Microsoft Office PowerPoint</Application>
  <PresentationFormat>On-screen Show (4:3)</PresentationFormat>
  <Paragraphs>203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NGV 20MHz Spectrum Mask and OFDM Numerology: Followup</vt:lpstr>
      <vt:lpstr>Introduction</vt:lpstr>
      <vt:lpstr>20MHz Mask: Recap</vt:lpstr>
      <vt:lpstr>20MHz Spectrum from Skyworks</vt:lpstr>
      <vt:lpstr>Spectrum Masks Relaxation</vt:lpstr>
      <vt:lpstr>20MHz Spectrum Mask: Class C</vt:lpstr>
      <vt:lpstr>ACI Penalty Analysis: 10MHz Channel</vt:lpstr>
      <vt:lpstr> 11bd 20MHz Mask 2: Class C</vt:lpstr>
      <vt:lpstr>Reference</vt:lpstr>
      <vt:lpstr>Straw Poll 1</vt:lpstr>
      <vt:lpstr>Straw Poll 2</vt:lpstr>
      <vt:lpstr>Straw Poll 3</vt:lpstr>
      <vt:lpstr>Appendix</vt:lpstr>
      <vt:lpstr>Spectrum Masks Relaxation: one side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1397</cp:revision>
  <cp:lastPrinted>1601-01-01T00:00:00Z</cp:lastPrinted>
  <dcterms:created xsi:type="dcterms:W3CDTF">2015-10-31T00:33:08Z</dcterms:created>
  <dcterms:modified xsi:type="dcterms:W3CDTF">2019-09-19T04:10:39Z</dcterms:modified>
</cp:coreProperties>
</file>