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39" r:id="rId3"/>
    <p:sldId id="419" r:id="rId4"/>
    <p:sldId id="401" r:id="rId5"/>
    <p:sldId id="414" r:id="rId6"/>
    <p:sldId id="404" r:id="rId7"/>
    <p:sldId id="405" r:id="rId8"/>
    <p:sldId id="411" r:id="rId9"/>
    <p:sldId id="432" r:id="rId10"/>
    <p:sldId id="433" r:id="rId11"/>
    <p:sldId id="434" r:id="rId12"/>
    <p:sldId id="425" r:id="rId13"/>
    <p:sldId id="422" r:id="rId14"/>
    <p:sldId id="426" r:id="rId15"/>
    <p:sldId id="436" r:id="rId16"/>
    <p:sldId id="396" r:id="rId17"/>
    <p:sldId id="437" r:id="rId18"/>
    <p:sldId id="388" r:id="rId19"/>
    <p:sldId id="441" r:id="rId20"/>
    <p:sldId id="410" r:id="rId21"/>
    <p:sldId id="438" r:id="rId22"/>
    <p:sldId id="439" r:id="rId23"/>
    <p:sldId id="440" r:id="rId24"/>
    <p:sldId id="435" r:id="rId25"/>
    <p:sldId id="421" r:id="rId26"/>
    <p:sldId id="430" r:id="rId27"/>
    <p:sldId id="431" r:id="rId28"/>
    <p:sldId id="423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802.11-19/1472r1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</a:t>
            </a:r>
            <a:r>
              <a:rPr lang="en-US" sz="2800" dirty="0" err="1"/>
              <a:t>Midamble</a:t>
            </a:r>
            <a:r>
              <a:rPr lang="en-US" sz="2800" dirty="0"/>
              <a:t> Design: 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434317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7" name="Document" r:id="rId4" imgW="8648945" imgH="3302532" progId="Word.Document.8">
                  <p:embed/>
                </p:oleObj>
              </mc:Choice>
              <mc:Fallback>
                <p:oleObj name="Document" r:id="rId4" imgW="8648945" imgH="3302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429628"/>
            <a:ext cx="7770813" cy="1065213"/>
          </a:xfrm>
        </p:spPr>
        <p:txBody>
          <a:bodyPr/>
          <a:lstStyle/>
          <a:p>
            <a:r>
              <a:rPr lang="en-GB" dirty="0"/>
              <a:t>Highway LOS : 1x1-1ss</a:t>
            </a:r>
            <a:r>
              <a:rPr lang="en-US" dirty="0"/>
              <a:t>,</a:t>
            </a:r>
            <a:r>
              <a:rPr lang="zh-CN" altLang="en-US" dirty="0"/>
              <a:t> </a:t>
            </a:r>
            <a:r>
              <a:rPr lang="en-GB" dirty="0"/>
              <a:t>Peak Goodput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187" y="5867399"/>
            <a:ext cx="7770813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C-LTF shows ~8% peak goodput gain.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M=6 shows the best goodput.</a:t>
            </a:r>
          </a:p>
          <a:p>
            <a:pPr marL="0" indent="0"/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0CE1F64-CC03-4DBA-A936-9EE509E22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62" y="1371600"/>
            <a:ext cx="9924663" cy="558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550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GB" dirty="0"/>
              <a:t>Highway NLOS: 1x1-1ss, Peak Goodput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418" y="58674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C-LTF shows ~10% peak goodput gain.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M=4 shows the best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DAD5095-5D34-464F-84E4-4B678F220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447800"/>
            <a:ext cx="9414796" cy="55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628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altLang="zh-CN" dirty="0"/>
              <a:t>D2D 15Km/h </a:t>
            </a:r>
            <a:r>
              <a:rPr lang="en-US" altLang="zh-CN" dirty="0" err="1"/>
              <a:t>NLos</a:t>
            </a:r>
            <a:r>
              <a:rPr lang="en-GB" dirty="0"/>
              <a:t>: 2x2-2ss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234" y="55626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2ss in </a:t>
            </a:r>
            <a:r>
              <a:rPr lang="en-US" sz="1600" b="0" dirty="0" err="1"/>
              <a:t>NLos</a:t>
            </a:r>
            <a:r>
              <a:rPr lang="en-US" sz="1600" b="0" dirty="0"/>
              <a:t> D2D channel, at high SNR region, </a:t>
            </a:r>
            <a:r>
              <a:rPr lang="en-US" altLang="zh-CN" sz="1600" b="0" dirty="0"/>
              <a:t>C-LTF show big disadvantage due to interpolation loss from frequency-selective channel and single-stream pilot.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Regular LTF is preferred. M=6,8,10 provide the best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A1CB1A-28EA-48B5-85FF-E984456207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446213"/>
            <a:ext cx="8878701" cy="518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81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altLang="zh-CN" dirty="0"/>
              <a:t>D2D 45Km/h </a:t>
            </a:r>
            <a:r>
              <a:rPr lang="en-US" altLang="zh-CN" dirty="0" err="1"/>
              <a:t>NLos</a:t>
            </a:r>
            <a:r>
              <a:rPr lang="en-GB" dirty="0"/>
              <a:t>: 2x2-2ss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640387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2ss in </a:t>
            </a:r>
            <a:r>
              <a:rPr lang="en-US" sz="1600" b="0" dirty="0" err="1"/>
              <a:t>NLos</a:t>
            </a:r>
            <a:r>
              <a:rPr lang="en-US" sz="1600" b="0" dirty="0"/>
              <a:t> D2D channel, at high SNR region, </a:t>
            </a:r>
            <a:r>
              <a:rPr lang="en-US" altLang="zh-CN" sz="1600" b="0" dirty="0"/>
              <a:t>C-LTF show big disadvantage due to interpolation loss from frequency-selective channel and single-stream pilot.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Regular LTF is preferred. M=4 provides the best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C7C9B9-2392-4DC2-932E-24A44A5B8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98362"/>
            <a:ext cx="8771321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013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3DCF4-EB2B-4EDD-A752-C7C0C0422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Discussion: </a:t>
            </a:r>
            <a:r>
              <a:rPr lang="en-US" dirty="0" err="1"/>
              <a:t>Midamble</a:t>
            </a:r>
            <a:r>
              <a:rPr lang="en-US" dirty="0"/>
              <a:t>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8E723-B814-4045-BC59-DE93C2E1D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Repeated LTF (R-LTF, RC-LTF):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shows important range-extension gain for lowest MCS.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Compressed LTF (C-LTF or RC-LTF):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peak goodput gain for one stream.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 not perform well in high-frequency selective channel and multi-stream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Options: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Use R-LTF or RC-LTF only for BPSK modulation (with and without DCM), match with preamble power boost.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Use LTF or C-LTF for non-BPSK modulation of both single-stream and multi-stream.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D2B84-46BC-423D-8A16-4F088AD63B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16345-7310-4349-B6A6-5A4BC42ADDF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75D5DD-4176-43E2-AB87-FFA817E6361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97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3DCF4-EB2B-4EDD-A752-C7C0C0422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Discussion: </a:t>
            </a:r>
            <a:r>
              <a:rPr lang="en-US" dirty="0" err="1"/>
              <a:t>Midamble</a:t>
            </a:r>
            <a:r>
              <a:rPr lang="en-US" dirty="0"/>
              <a:t> Periods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8E723-B814-4045-BC59-DE93C2E1D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Number of periods: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seems two choices may not provide sufficient optimization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Three seems to be a good design.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possible options are: 10, 6, 4 for both 1ss and 2ss.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bits of signaling will be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fourth option, we can leave it RESERVED or define some large </a:t>
            </a:r>
            <a:r>
              <a:rPr lang="en-US" dirty="0" err="1"/>
              <a:t>Midamble</a:t>
            </a:r>
            <a:r>
              <a:rPr lang="en-US" dirty="0"/>
              <a:t> to support potential long transmission.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D2B84-46BC-423D-8A16-4F088AD63B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16345-7310-4349-B6A6-5A4BC42ADDF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75D5DD-4176-43E2-AB87-FFA817E6361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595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Rui Cao and etc., “NGV </a:t>
            </a:r>
            <a:r>
              <a:rPr lang="en-US" dirty="0" err="1"/>
              <a:t>Midamble</a:t>
            </a:r>
            <a:r>
              <a:rPr lang="en-US" dirty="0"/>
              <a:t> Period Choice”, IEEE 802.11-19/1073.</a:t>
            </a:r>
          </a:p>
          <a:p>
            <a:r>
              <a:rPr lang="en-US" dirty="0"/>
              <a:t>[2] Rui Cao and etc., “Compressed </a:t>
            </a:r>
            <a:r>
              <a:rPr lang="en-US" dirty="0" err="1"/>
              <a:t>Midamble</a:t>
            </a:r>
            <a:r>
              <a:rPr lang="en-US" dirty="0"/>
              <a:t>”, IEEE 802.11-19/0685.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</a:t>
            </a:r>
            <a:r>
              <a:rPr lang="en-US" dirty="0" err="1"/>
              <a:t>Midamble</a:t>
            </a:r>
            <a:r>
              <a:rPr lang="en-US" dirty="0"/>
              <a:t> and NGV-LTF format of 11bd 10MHz PPDU shall use </a:t>
            </a:r>
            <a:r>
              <a:rPr lang="en-US" altLang="zh-CN" dirty="0"/>
              <a:t>Repeated LTF or Repeated compressed LTF </a:t>
            </a:r>
            <a:r>
              <a:rPr lang="en-US" dirty="0"/>
              <a:t>for NGV-Data modulated with BPSK.”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265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shall use two bits in NGV-SIG to signal the </a:t>
            </a:r>
            <a:r>
              <a:rPr lang="en-US" dirty="0" err="1"/>
              <a:t>Midamble</a:t>
            </a:r>
            <a:r>
              <a:rPr lang="en-US" dirty="0"/>
              <a:t> period.”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shall define at least three </a:t>
            </a:r>
            <a:r>
              <a:rPr lang="en-US" dirty="0" err="1"/>
              <a:t>Midamble</a:t>
            </a:r>
            <a:r>
              <a:rPr lang="en-US" dirty="0"/>
              <a:t> periods.”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88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754187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July meeting, some </a:t>
            </a:r>
            <a:r>
              <a:rPr lang="en-US" dirty="0" err="1"/>
              <a:t>Midamble</a:t>
            </a:r>
            <a:r>
              <a:rPr lang="en-US" dirty="0"/>
              <a:t> simulation results are provided to select </a:t>
            </a:r>
            <a:r>
              <a:rPr lang="en-US" dirty="0" err="1"/>
              <a:t>Midamble</a:t>
            </a:r>
            <a:r>
              <a:rPr lang="en-US" dirty="0"/>
              <a:t> period choice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</a:t>
            </a:r>
            <a:r>
              <a:rPr lang="en-US" dirty="0" err="1"/>
              <a:t>midamble</a:t>
            </a:r>
            <a:r>
              <a:rPr lang="en-US" dirty="0"/>
              <a:t> format: regular LTF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spatial stream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simulation results are added to support the choice of </a:t>
            </a:r>
            <a:r>
              <a:rPr lang="en-US" dirty="0" err="1"/>
              <a:t>Midamble</a:t>
            </a:r>
            <a:r>
              <a:rPr lang="en-US" dirty="0"/>
              <a:t> format and periods for 11bd.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</a:t>
            </a:r>
            <a:r>
              <a:rPr lang="en-US" dirty="0" err="1"/>
              <a:t>Midamble</a:t>
            </a:r>
            <a:r>
              <a:rPr lang="en-US" dirty="0"/>
              <a:t> formats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spatial streams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“One of the </a:t>
            </a:r>
            <a:r>
              <a:rPr lang="en-US" dirty="0" err="1"/>
              <a:t>Midamble</a:t>
            </a:r>
            <a:r>
              <a:rPr lang="en-US" dirty="0"/>
              <a:t> periods is 4.”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622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one of the </a:t>
            </a:r>
            <a:r>
              <a:rPr lang="en-US" dirty="0" err="1"/>
              <a:t>Midamble</a:t>
            </a:r>
            <a:r>
              <a:rPr lang="en-US" dirty="0"/>
              <a:t> periods is 6.”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330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one of the </a:t>
            </a:r>
            <a:r>
              <a:rPr lang="en-US" dirty="0" err="1"/>
              <a:t>Midamble</a:t>
            </a:r>
            <a:r>
              <a:rPr lang="en-US" dirty="0"/>
              <a:t> periods is 10.”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401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Which one do you prefer for the </a:t>
            </a:r>
            <a:r>
              <a:rPr lang="en-US" dirty="0" err="1"/>
              <a:t>Midamble</a:t>
            </a:r>
            <a:r>
              <a:rPr lang="en-US" dirty="0"/>
              <a:t> format: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only regular LTF is allowed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both regular LTF and compressed LTF are allowed </a:t>
            </a:r>
          </a:p>
          <a:p>
            <a:pPr marL="457200" lvl="1" indent="0"/>
            <a:endParaRPr lang="en-US" dirty="0"/>
          </a:p>
          <a:p>
            <a:endParaRPr lang="en-US" dirty="0"/>
          </a:p>
          <a:p>
            <a:r>
              <a:rPr lang="en-US" dirty="0"/>
              <a:t>Option 1:</a:t>
            </a:r>
          </a:p>
          <a:p>
            <a:r>
              <a:rPr lang="en-US" dirty="0"/>
              <a:t>Option 2: 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493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6810A7E-894F-4D5E-8655-6D6F42FC5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63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altLang="zh-CN" dirty="0"/>
              <a:t>D2D 15Km/h Los</a:t>
            </a:r>
            <a:r>
              <a:rPr lang="en-GB" dirty="0"/>
              <a:t>: 2x2-2ss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7912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doppler with Los, M=6,8,10 provides similar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788A6B0-51C7-44BB-94BF-11BFDC243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34" y="1345049"/>
            <a:ext cx="6096732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5840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altLang="zh-CN" dirty="0"/>
              <a:t>D2D 15Km/h </a:t>
            </a:r>
            <a:r>
              <a:rPr lang="en-US" altLang="zh-CN" dirty="0" err="1"/>
              <a:t>NLos</a:t>
            </a:r>
            <a:r>
              <a:rPr lang="en-GB" dirty="0"/>
              <a:t>: 2x2-2ss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7912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low speed with </a:t>
            </a:r>
            <a:r>
              <a:rPr lang="en-US" sz="1600" b="0" dirty="0" err="1"/>
              <a:t>Nlos</a:t>
            </a:r>
            <a:r>
              <a:rPr lang="en-US" sz="1600" b="0" dirty="0"/>
              <a:t>, N=8, 10 provides the best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0B39C1-0E9E-4AEA-ADF8-D423CA238C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721" y="1345049"/>
            <a:ext cx="6610557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8778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altLang="zh-CN" dirty="0"/>
              <a:t>D2D 45Km/h </a:t>
            </a:r>
            <a:r>
              <a:rPr lang="en-US" altLang="zh-CN" dirty="0" err="1"/>
              <a:t>NLos</a:t>
            </a:r>
            <a:r>
              <a:rPr lang="en-GB" dirty="0"/>
              <a:t>: 2x2-2ss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7912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medium speed with </a:t>
            </a:r>
            <a:r>
              <a:rPr lang="en-US" sz="1600" b="0" dirty="0" err="1"/>
              <a:t>NLos</a:t>
            </a:r>
            <a:r>
              <a:rPr lang="en-US" sz="1600" b="0" dirty="0"/>
              <a:t>, N=4 provides the best peak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324F81-F464-4615-8BD3-E9F3834CB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127" y="1345049"/>
            <a:ext cx="6511745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869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altLang="zh-CN" dirty="0"/>
              <a:t>D2D 70Km/h </a:t>
            </a:r>
            <a:r>
              <a:rPr lang="en-US" altLang="zh-CN" dirty="0" err="1"/>
              <a:t>NLos</a:t>
            </a:r>
            <a:r>
              <a:rPr lang="en-GB" dirty="0"/>
              <a:t>: 2x2-2ss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7912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relatively high speed with </a:t>
            </a:r>
            <a:r>
              <a:rPr lang="en-US" sz="1600" b="0" dirty="0" err="1"/>
              <a:t>NLos</a:t>
            </a:r>
            <a:r>
              <a:rPr lang="en-US" sz="1600" b="0" dirty="0"/>
              <a:t>, N=4 provides the best peak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F58435-E6F9-4B4A-9F18-1C1837067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" y="1447800"/>
            <a:ext cx="7114501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8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99" y="1524000"/>
            <a:ext cx="8343901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have</a:t>
            </a:r>
            <a:r>
              <a:rPr lang="zh-CN" altLang="en-US" dirty="0"/>
              <a:t> </a:t>
            </a:r>
            <a:r>
              <a:rPr lang="en-US" altLang="zh-CN" dirty="0"/>
              <a:t>shown</a:t>
            </a:r>
            <a:r>
              <a:rPr lang="zh-CN" altLang="en-US" dirty="0"/>
              <a:t> </a:t>
            </a:r>
            <a:r>
              <a:rPr lang="en-US" altLang="zh-CN" dirty="0"/>
              <a:t>four</a:t>
            </a:r>
            <a:r>
              <a:rPr lang="zh-CN" altLang="en-US" dirty="0"/>
              <a:t> </a:t>
            </a:r>
            <a:r>
              <a:rPr lang="en-US" altLang="zh-CN" dirty="0"/>
              <a:t>different</a:t>
            </a:r>
            <a:r>
              <a:rPr lang="zh-CN" altLang="en-US" dirty="0"/>
              <a:t> </a:t>
            </a:r>
            <a:r>
              <a:rPr lang="en-US" altLang="zh-CN" dirty="0" err="1"/>
              <a:t>midamble</a:t>
            </a:r>
            <a:r>
              <a:rPr lang="zh-CN" altLang="en-US" dirty="0"/>
              <a:t> </a:t>
            </a:r>
            <a:r>
              <a:rPr lang="en-US" altLang="zh-CN" dirty="0"/>
              <a:t>formats</a:t>
            </a:r>
            <a:r>
              <a:rPr lang="zh-CN" altLang="en-US" dirty="0"/>
              <a:t> </a:t>
            </a:r>
            <a:r>
              <a:rPr lang="en-US" altLang="zh-CN" dirty="0"/>
              <a:t>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one regular NGV-LTF (LTF)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one 2x compressed NGV-LTF (C-LTF)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repeated 2x compressed NGV-LTFs (RC-LTF)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Option 4: repeated regular NGV-LTFs (R-LTF)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Pros and Cons: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LTF and R-LTF enable simpler receiver processing,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support all channel and </a:t>
            </a:r>
            <a:r>
              <a:rPr lang="en-US" altLang="zh-CN" dirty="0" err="1"/>
              <a:t>Nss</a:t>
            </a:r>
            <a:r>
              <a:rPr lang="en-US" altLang="zh-CN" dirty="0"/>
              <a:t> cases.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LTF, especially R-LTF, will lose efficiency in good channel conditions.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C-LTF</a:t>
            </a:r>
            <a:r>
              <a:rPr lang="en-US" dirty="0"/>
              <a:t> </a:t>
            </a:r>
            <a:r>
              <a:rPr lang="en-US" altLang="zh-CN" dirty="0"/>
              <a:t>shows peak goodput gains for one ss in most C2C channels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RC-LTF shows goodput gain for one ss in low SNR region.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C-LTF and RC-LTF will need channel interpolation,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define new</a:t>
            </a:r>
            <a:r>
              <a:rPr lang="en-US" dirty="0"/>
              <a:t> pilot location on even tones.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84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Periods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8229601" cy="46942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Number of </a:t>
            </a:r>
            <a:r>
              <a:rPr lang="en-US" dirty="0" err="1"/>
              <a:t>Midamble</a:t>
            </a:r>
            <a:r>
              <a:rPr lang="en-US" dirty="0"/>
              <a:t> periods: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more supported </a:t>
            </a:r>
            <a:r>
              <a:rPr lang="en-US" dirty="0" err="1"/>
              <a:t>Midamble</a:t>
            </a:r>
            <a:r>
              <a:rPr lang="en-US" dirty="0"/>
              <a:t> periods, the more transmitter/receiver implementation complexity.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Need to minimize the number of </a:t>
            </a:r>
            <a:r>
              <a:rPr lang="en-US" altLang="zh-CN" dirty="0" err="1"/>
              <a:t>Midmable</a:t>
            </a:r>
            <a:r>
              <a:rPr lang="en-US" altLang="zh-CN" dirty="0"/>
              <a:t> periods.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Choose </a:t>
            </a:r>
            <a:r>
              <a:rPr lang="en-US" dirty="0" err="1"/>
              <a:t>Midamble</a:t>
            </a:r>
            <a:r>
              <a:rPr lang="en-US" dirty="0"/>
              <a:t> periods based on simulations.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PPDU: 11ac 20MHz DC2 with LDPC.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Pkt size: 300 bytes baseline.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Round to integer number of periods.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Randomize bits with +/- 1/2 period.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CFO, Ideal timing.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is the maximum achievable effective data rate.</a:t>
            </a:r>
          </a:p>
          <a:p>
            <a:pPr marL="0" indent="0"/>
            <a:r>
              <a:rPr lang="en-US" sz="2000" b="0" dirty="0"/>
              <a:t>Goodput(SNR, M) = </a:t>
            </a:r>
            <a:r>
              <a:rPr lang="en-US" sz="2000" b="0" dirty="0" err="1"/>
              <a:t>max</a:t>
            </a:r>
            <a:r>
              <a:rPr lang="en-US" sz="2000" b="0" baseline="-25000" dirty="0" err="1"/>
              <a:t>MCS</a:t>
            </a:r>
            <a:r>
              <a:rPr lang="en-US" sz="2000" b="0" dirty="0"/>
              <a:t>{Rate</a:t>
            </a:r>
            <a:r>
              <a:rPr lang="en-US" sz="1600" b="0" dirty="0"/>
              <a:t>(MCS) </a:t>
            </a:r>
            <a:r>
              <a:rPr lang="en-US" sz="2000" b="0" dirty="0"/>
              <a:t>* (1-PER</a:t>
            </a:r>
            <a:r>
              <a:rPr lang="en-US" sz="1800" b="0" dirty="0"/>
              <a:t>(MCS, SNR, M)</a:t>
            </a:r>
            <a:r>
              <a:rPr lang="en-US" sz="2000" b="0" dirty="0"/>
              <a:t>)* M/(M+1)}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</a:t>
            </a:r>
            <a:r>
              <a:rPr lang="en-US" dirty="0" err="1"/>
              <a:t>midamble</a:t>
            </a:r>
            <a:r>
              <a:rPr lang="en-US" dirty="0"/>
              <a:t> period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New results compared to July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BPSK-DCM simulations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Different </a:t>
            </a:r>
            <a:r>
              <a:rPr lang="en-US" dirty="0" err="1">
                <a:solidFill>
                  <a:schemeClr val="accent2"/>
                </a:solidFill>
              </a:rPr>
              <a:t>Midamble</a:t>
            </a:r>
            <a:r>
              <a:rPr lang="en-US" dirty="0">
                <a:solidFill>
                  <a:schemeClr val="accent2"/>
                </a:solidFill>
              </a:rPr>
              <a:t> formats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Two spatial stream simulations.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92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Rural LOS: 1x1-1ss, Range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5626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SNR, R-LTF and RC-LTF shows goodput advantage over single LTF. Extending the range by ~2dB.  R-LTF similar to RC-LTF.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 repetition is needed to take advantage of new lowest modulation (BPSK-DCM).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BFD933-A9AC-4AF1-A347-DC69CD13A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931" y="1447800"/>
            <a:ext cx="7954407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Highway LOS : 1x1-1ss</a:t>
            </a:r>
            <a:r>
              <a:rPr lang="en-US" dirty="0"/>
              <a:t>,</a:t>
            </a:r>
            <a:r>
              <a:rPr lang="zh-CN" altLang="en-US" dirty="0"/>
              <a:t> </a:t>
            </a:r>
            <a:r>
              <a:rPr lang="en-GB" dirty="0"/>
              <a:t>Range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558040"/>
            <a:ext cx="7770813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SNR, R-LTF and RC-LTF shows goodput advantage over single LTF. Extending the range by ~2dB.  R-LTF similar to RC-LTF.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 repetition is needed to take advantage of new lowest modulation (BPSK-DCM).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3B50D8-A6D7-4A53-8408-C05AAF8AA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384" y="1387170"/>
            <a:ext cx="6887232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NLOS: 1x1-1ss, Range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5626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SNR, R-LTF and RC-LTF shows goodput advantage over single LTF. Extending the range by 2~3dB.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 repetition is needed to take advantage of new lowest modulation (BPSK-DCM).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CC88C-D7D1-4992-A745-BEC06B42D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53482"/>
            <a:ext cx="7134263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2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Rural LOS: 1x1-1ss, Peak Goodput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791199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C-LTF shows ~5% peak goodput gain, from shorter </a:t>
            </a:r>
            <a:r>
              <a:rPr lang="en-US" sz="1600" b="0" dirty="0" err="1"/>
              <a:t>Midmable</a:t>
            </a:r>
            <a:r>
              <a:rPr lang="en-US" sz="1600" b="0" dirty="0"/>
              <a:t> duration.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M=10 shows the best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E2299A-E948-4C6E-96B9-5BD0DF2A2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410" y="1447800"/>
            <a:ext cx="9921990" cy="55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062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73810</TotalTime>
  <Words>1451</Words>
  <Application>Microsoft Office PowerPoint</Application>
  <PresentationFormat>On-screen Show (4:3)</PresentationFormat>
  <Paragraphs>233</Paragraphs>
  <Slides>28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Office Theme</vt:lpstr>
      <vt:lpstr>Document</vt:lpstr>
      <vt:lpstr>NGV Midamble Design: Follow-up</vt:lpstr>
      <vt:lpstr>Introduction</vt:lpstr>
      <vt:lpstr>Midamble Formats</vt:lpstr>
      <vt:lpstr>Midamble Periods</vt:lpstr>
      <vt:lpstr>Simulation Settings</vt:lpstr>
      <vt:lpstr>Rural LOS: 1x1-1ss, Range Extension</vt:lpstr>
      <vt:lpstr>Highway LOS : 1x1-1ss, Range Extension</vt:lpstr>
      <vt:lpstr>Highway NLOS: 1x1-1ss, Range Extension</vt:lpstr>
      <vt:lpstr>Rural LOS: 1x1-1ss, Peak Goodput</vt:lpstr>
      <vt:lpstr>Highway LOS : 1x1-1ss, Peak Goodput</vt:lpstr>
      <vt:lpstr>Highway NLOS: 1x1-1ss, Peak Goodput</vt:lpstr>
      <vt:lpstr>D2D 15Km/h NLos: 2x2-2ss</vt:lpstr>
      <vt:lpstr>D2D 45Km/h NLos: 2x2-2ss</vt:lpstr>
      <vt:lpstr>Discussion: Midamble Format</vt:lpstr>
      <vt:lpstr>Discussion: Midamble Periods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Appendix</vt:lpstr>
      <vt:lpstr>D2D 15Km/h Los: 2x2-2ss</vt:lpstr>
      <vt:lpstr>D2D 15Km/h NLos: 2x2-2ss</vt:lpstr>
      <vt:lpstr>D2D 45Km/h NLos: 2x2-2ss</vt:lpstr>
      <vt:lpstr>D2D 70Km/h NLos: 2x2-2ss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1412</cp:revision>
  <cp:lastPrinted>1601-01-01T00:00:00Z</cp:lastPrinted>
  <dcterms:created xsi:type="dcterms:W3CDTF">2015-10-31T00:33:08Z</dcterms:created>
  <dcterms:modified xsi:type="dcterms:W3CDTF">2019-09-18T07:34:25Z</dcterms:modified>
</cp:coreProperties>
</file>