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406" r:id="rId4"/>
    <p:sldId id="407" r:id="rId5"/>
    <p:sldId id="408" r:id="rId6"/>
    <p:sldId id="403" r:id="rId7"/>
    <p:sldId id="396" r:id="rId8"/>
    <p:sldId id="412" r:id="rId9"/>
    <p:sldId id="415" r:id="rId10"/>
    <p:sldId id="41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3300"/>
    <a:srgbClr val="CC3300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 varScale="1">
        <p:scale>
          <a:sx n="82" d="100"/>
          <a:sy n="82" d="100"/>
        </p:scale>
        <p:origin x="151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802.11-19/1471r0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NGV </a:t>
            </a:r>
            <a:r>
              <a:rPr lang="en-US" sz="2800" dirty="0"/>
              <a:t>Frame Format:</a:t>
            </a:r>
            <a:r>
              <a:rPr lang="zh-CN" altLang="en-US" sz="2800" dirty="0"/>
              <a:t> </a:t>
            </a:r>
            <a:r>
              <a:rPr lang="en-US" altLang="zh-CN" sz="2800" dirty="0"/>
              <a:t>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</a:t>
            </a:r>
            <a:r>
              <a:rPr lang="en-US" altLang="zh-CN" sz="2000" b="0" dirty="0"/>
              <a:t>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010873"/>
              </p:ext>
            </p:extLst>
          </p:nvPr>
        </p:nvGraphicFramePr>
        <p:xfrm>
          <a:off x="627062" y="3702050"/>
          <a:ext cx="83042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" y="3702050"/>
                        <a:ext cx="8304212" cy="3155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NGV-STF in 11bd 10MHz PPDU shall use 11ac 20MHz VHT-STF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NGV-LTF in 11bd 10MHz PPDU shall use 11ac 20MHz VHT-LTF with 2x downclock.”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67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30388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previous meetings, some preamble design has been decided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L-STF, L-LTF, L-SIG is pre-appended to each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RL-SIG is added after 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is included after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preamble is duplicated for 20MHz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discuss the leftover items for frame format design of 10MHz and 20MHz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373206"/>
            <a:ext cx="8534391" cy="29513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LSTF, LLTF, LSIG, R</a:t>
            </a:r>
            <a:r>
              <a:rPr lang="en-US" altLang="zh-CN" dirty="0"/>
              <a:t>L-SIG</a:t>
            </a:r>
            <a:r>
              <a:rPr lang="en-US" dirty="0"/>
              <a:t> fields are agreed on to be pre-appended to each 11bd frame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fields after RL-SIG is undefined or not specified: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NGV-SIG: to signal NGV PHY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NGV-STF: to re-adjust Rx power gain, necessary for multi-stream case.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NGV-LTF: to estimate channel for NGV data decoding, according to NGV tone plan, stream number, and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</a:t>
            </a:r>
            <a:r>
              <a:rPr lang="en-US" altLang="zh-CN" dirty="0"/>
              <a:t>Data: the modulated data symbols.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543499-0655-46E1-B84A-F60B95BBA8EF}"/>
              </a:ext>
            </a:extLst>
          </p:cNvPr>
          <p:cNvGrpSpPr/>
          <p:nvPr/>
        </p:nvGrpSpPr>
        <p:grpSpPr>
          <a:xfrm>
            <a:off x="190500" y="1524000"/>
            <a:ext cx="8617558" cy="461277"/>
            <a:chOff x="190500" y="1524000"/>
            <a:chExt cx="8617558" cy="46127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4B982B8-EDCD-472D-9AD1-D19042B7AAA6}"/>
                </a:ext>
              </a:extLst>
            </p:cNvPr>
            <p:cNvSpPr/>
            <p:nvPr/>
          </p:nvSpPr>
          <p:spPr bwMode="auto">
            <a:xfrm>
              <a:off x="7207872" y="1524000"/>
              <a:ext cx="1600186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Data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2821F0-4337-4020-B7AF-69D33BA660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2852" y="1527719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27E82A5-3CFD-4C04-8BC1-1552B63061BE}"/>
                </a:ext>
              </a:extLst>
            </p:cNvPr>
            <p:cNvSpPr txBox="1"/>
            <p:nvPr/>
          </p:nvSpPr>
          <p:spPr>
            <a:xfrm rot="16200000">
              <a:off x="311527" y="1423600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893AC86-E3D4-4FB3-87B6-E3C6E7B766F1}"/>
                </a:ext>
              </a:extLst>
            </p:cNvPr>
            <p:cNvSpPr/>
            <p:nvPr/>
          </p:nvSpPr>
          <p:spPr bwMode="auto">
            <a:xfrm>
              <a:off x="1778622" y="1529157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1CD877-AFC3-4EDA-AD13-D8610CA963A2}"/>
                </a:ext>
              </a:extLst>
            </p:cNvPr>
            <p:cNvSpPr/>
            <p:nvPr/>
          </p:nvSpPr>
          <p:spPr bwMode="auto">
            <a:xfrm>
              <a:off x="1016621" y="1529157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0481F6-C1E9-44FF-A97B-C19BCFC35921}"/>
                </a:ext>
              </a:extLst>
            </p:cNvPr>
            <p:cNvSpPr/>
            <p:nvPr/>
          </p:nvSpPr>
          <p:spPr bwMode="auto">
            <a:xfrm>
              <a:off x="2845422" y="1528037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A5210BE-3757-4F01-A1BF-2B59734B9EB7}"/>
                </a:ext>
              </a:extLst>
            </p:cNvPr>
            <p:cNvSpPr/>
            <p:nvPr/>
          </p:nvSpPr>
          <p:spPr bwMode="auto">
            <a:xfrm>
              <a:off x="3607429" y="1524805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C10FF61-96CE-42C5-AF05-58119EA10101}"/>
                </a:ext>
              </a:extLst>
            </p:cNvPr>
            <p:cNvSpPr/>
            <p:nvPr/>
          </p:nvSpPr>
          <p:spPr bwMode="auto">
            <a:xfrm>
              <a:off x="4445616" y="1524000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98400CF-4B39-4EEE-AA3A-ABB3C5A86CD3}"/>
                </a:ext>
              </a:extLst>
            </p:cNvPr>
            <p:cNvSpPr/>
            <p:nvPr/>
          </p:nvSpPr>
          <p:spPr bwMode="auto">
            <a:xfrm>
              <a:off x="5369459" y="1526667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STF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188842-8724-4E90-9B9E-04D78D302CFA}"/>
                </a:ext>
              </a:extLst>
            </p:cNvPr>
            <p:cNvSpPr/>
            <p:nvPr/>
          </p:nvSpPr>
          <p:spPr bwMode="auto">
            <a:xfrm>
              <a:off x="6293302" y="1526393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L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B286068-4B6A-43E4-84BA-46F46EFA2BFF}"/>
              </a:ext>
            </a:extLst>
          </p:cNvPr>
          <p:cNvGrpSpPr/>
          <p:nvPr/>
        </p:nvGrpSpPr>
        <p:grpSpPr>
          <a:xfrm>
            <a:off x="180976" y="2237337"/>
            <a:ext cx="8629636" cy="922429"/>
            <a:chOff x="180976" y="2237337"/>
            <a:chExt cx="8629636" cy="92242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E6A193A-63CD-4CAD-A465-91474024A9B8}"/>
                </a:ext>
              </a:extLst>
            </p:cNvPr>
            <p:cNvSpPr/>
            <p:nvPr/>
          </p:nvSpPr>
          <p:spPr bwMode="auto">
            <a:xfrm>
              <a:off x="7210426" y="2237337"/>
              <a:ext cx="1600186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ts val="2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NGV Data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162EDFB-6460-4483-885E-8D0DBEFD42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95406" y="2241057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003F772-431F-43FE-B0C2-634E59D0C076}"/>
                </a:ext>
              </a:extLst>
            </p:cNvPr>
            <p:cNvSpPr txBox="1"/>
            <p:nvPr/>
          </p:nvSpPr>
          <p:spPr>
            <a:xfrm rot="16200000">
              <a:off x="314081" y="2136938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BCD496C-4340-424E-AF16-C1FC88D1B875}"/>
                </a:ext>
              </a:extLst>
            </p:cNvPr>
            <p:cNvSpPr/>
            <p:nvPr/>
          </p:nvSpPr>
          <p:spPr bwMode="auto">
            <a:xfrm>
              <a:off x="1781176" y="2247258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C90ED56-44B2-4DBF-87AB-74F7FFBB6B4A}"/>
                </a:ext>
              </a:extLst>
            </p:cNvPr>
            <p:cNvSpPr/>
            <p:nvPr/>
          </p:nvSpPr>
          <p:spPr bwMode="auto">
            <a:xfrm>
              <a:off x="1019175" y="2247258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06AF539-9EEB-48E8-8D5C-F77EA90A2F62}"/>
                </a:ext>
              </a:extLst>
            </p:cNvPr>
            <p:cNvSpPr/>
            <p:nvPr/>
          </p:nvSpPr>
          <p:spPr bwMode="auto">
            <a:xfrm>
              <a:off x="2847976" y="2246138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0762E4D-E5C9-47F9-9F59-91453B046BA6}"/>
                </a:ext>
              </a:extLst>
            </p:cNvPr>
            <p:cNvSpPr/>
            <p:nvPr/>
          </p:nvSpPr>
          <p:spPr bwMode="auto">
            <a:xfrm>
              <a:off x="3609983" y="2242906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4A9919C-99C1-41B2-A593-8FDD07C134A1}"/>
                </a:ext>
              </a:extLst>
            </p:cNvPr>
            <p:cNvSpPr/>
            <p:nvPr/>
          </p:nvSpPr>
          <p:spPr bwMode="auto">
            <a:xfrm>
              <a:off x="4448170" y="2240514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BBA291C-727D-4831-B5A4-8F9BCC170292}"/>
                </a:ext>
              </a:extLst>
            </p:cNvPr>
            <p:cNvSpPr/>
            <p:nvPr/>
          </p:nvSpPr>
          <p:spPr bwMode="auto">
            <a:xfrm>
              <a:off x="5372013" y="2240004"/>
              <a:ext cx="918900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STF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08EEAC1-E5DC-49B0-A36E-FC747A944CF6}"/>
                </a:ext>
              </a:extLst>
            </p:cNvPr>
            <p:cNvSpPr/>
            <p:nvPr/>
          </p:nvSpPr>
          <p:spPr bwMode="auto">
            <a:xfrm>
              <a:off x="6295856" y="2239730"/>
              <a:ext cx="914415" cy="917271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L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TF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343EA4F-535B-4C02-A15A-53FF196F4B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83328" y="2702208"/>
              <a:ext cx="0" cy="45612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15A0E35-AAAE-440E-926B-E2BED887F0BE}"/>
                </a:ext>
              </a:extLst>
            </p:cNvPr>
            <p:cNvSpPr txBox="1"/>
            <p:nvPr/>
          </p:nvSpPr>
          <p:spPr>
            <a:xfrm rot="16200000">
              <a:off x="302003" y="2598089"/>
              <a:ext cx="400110" cy="6421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10MHz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E8324F6-1041-4515-98E3-8F10CEAF69FA}"/>
                </a:ext>
              </a:extLst>
            </p:cNvPr>
            <p:cNvSpPr/>
            <p:nvPr/>
          </p:nvSpPr>
          <p:spPr bwMode="auto">
            <a:xfrm>
              <a:off x="1788150" y="2703646"/>
              <a:ext cx="1066800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LLTF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5E1ED91-B4EF-472D-86D1-C2080DB70D06}"/>
                </a:ext>
              </a:extLst>
            </p:cNvPr>
            <p:cNvSpPr/>
            <p:nvPr/>
          </p:nvSpPr>
          <p:spPr bwMode="auto">
            <a:xfrm>
              <a:off x="1026149" y="2703646"/>
              <a:ext cx="762001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LSTF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A3055C7-932B-4090-A778-225E09452406}"/>
                </a:ext>
              </a:extLst>
            </p:cNvPr>
            <p:cNvSpPr/>
            <p:nvPr/>
          </p:nvSpPr>
          <p:spPr bwMode="auto">
            <a:xfrm>
              <a:off x="2854950" y="2702526"/>
              <a:ext cx="761995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LSIG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C429AA-A741-4E22-B234-637D9AC8D16D}"/>
                </a:ext>
              </a:extLst>
            </p:cNvPr>
            <p:cNvSpPr/>
            <p:nvPr/>
          </p:nvSpPr>
          <p:spPr bwMode="auto">
            <a:xfrm>
              <a:off x="3616957" y="2699294"/>
              <a:ext cx="838188" cy="45612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RL-SIG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85A708E-BB0D-4EB9-992A-4B65735082FC}"/>
                </a:ext>
              </a:extLst>
            </p:cNvPr>
            <p:cNvSpPr/>
            <p:nvPr/>
          </p:nvSpPr>
          <p:spPr bwMode="auto">
            <a:xfrm>
              <a:off x="4455144" y="2696902"/>
              <a:ext cx="914415" cy="456120"/>
            </a:xfrm>
            <a:prstGeom prst="rect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NGV </a:t>
              </a: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SIG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NGV-SIG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4" y="1295400"/>
            <a:ext cx="8143876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SIG Format: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symbol</a:t>
            </a:r>
            <a:r>
              <a:rPr lang="en-US" altLang="zh-CN" dirty="0"/>
              <a:t>s: </a:t>
            </a:r>
            <a:r>
              <a:rPr lang="en-US" dirty="0"/>
              <a:t>the second symbol is repetition of the first symbol.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symbol uses 11p 10MHz tone plan with 24 information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</a:t>
            </a:r>
            <a:r>
              <a:rPr lang="en-US" dirty="0"/>
              <a:t>NGV SIG symbol uses MCS0 modulation,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as L-SIG and RL-SIG, to match SIG decoding performance and support extended range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SIG Content: 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BW: 1 bit,    MCS: 4 bits,     </a:t>
            </a:r>
            <a:r>
              <a:rPr lang="en-US" dirty="0" err="1"/>
              <a:t>Nss</a:t>
            </a:r>
            <a:r>
              <a:rPr lang="en-US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period: 2 bit (TBD),  </a:t>
            </a:r>
            <a:r>
              <a:rPr lang="en-US" dirty="0" err="1"/>
              <a:t>Midamble</a:t>
            </a:r>
            <a:r>
              <a:rPr lang="en-US" dirty="0"/>
              <a:t> Format: 1 bit (TBD)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Reserved: TBD bits (e.g. 4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CRC: TBD bits (e.g. 4 bits),     Tails: 6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9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Training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646" y="1598613"/>
            <a:ext cx="7952954" cy="4869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NGV-STF and NGV-LTF will be need to be added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Transmitter may deploy multiple antennas, steering matrices can be different from 11p preamble to 11bd portion.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 supports </a:t>
            </a:r>
            <a:r>
              <a:rPr lang="en-US" dirty="0"/>
              <a:t>two spatial streams as an optional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both cases, need to readjust power for data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PPDU: NGV-STF and NGV-LTF use 2x DC 20MHz VHT-STF and VHT-LTF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PPDU: TBD depending on 20MHz mask definition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E.g. NGV-STF and NGV-LTF use 11ac 40MHz VHT-STF and VHT-LTF with 2x downclock.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6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90" y="1639014"/>
            <a:ext cx="869881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 the frame format of 11bd PPDUs.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has two symbols, the second symbol repeats the first symbol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NGV-STF and NGV-LTF use 11ac OFDM numerology with 2x downclock.</a:t>
            </a:r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11-19/0514, “11bd </a:t>
            </a:r>
            <a:r>
              <a:rPr lang="en-US" altLang="zh-CN" dirty="0"/>
              <a:t>FRD SFD Motion Booklet”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NGV-SIG field has two symbols, and the second symbol is the repetition of the first symbol.”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NGV-SIG field is modulated with MCS0.”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5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include NGV-STF and NGV-LTF symbols after NGV-SIG”.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98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66579</TotalTime>
  <Words>707</Words>
  <Application>Microsoft Office PowerPoint</Application>
  <PresentationFormat>On-screen Show (4:3)</PresentationFormat>
  <Paragraphs>128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NGV Frame Format: follow-up</vt:lpstr>
      <vt:lpstr>Introduction</vt:lpstr>
      <vt:lpstr>NGV Frame Format</vt:lpstr>
      <vt:lpstr>NGV-SIG</vt:lpstr>
      <vt:lpstr>NGV Training Fields</vt:lpstr>
      <vt:lpstr>Summary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1258</cp:revision>
  <cp:lastPrinted>1601-01-01T00:00:00Z</cp:lastPrinted>
  <dcterms:created xsi:type="dcterms:W3CDTF">2015-10-31T00:33:08Z</dcterms:created>
  <dcterms:modified xsi:type="dcterms:W3CDTF">2019-09-15T21:15:22Z</dcterms:modified>
</cp:coreProperties>
</file>