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39" r:id="rId3"/>
    <p:sldId id="406" r:id="rId4"/>
    <p:sldId id="414" r:id="rId5"/>
    <p:sldId id="415" r:id="rId6"/>
    <p:sldId id="416" r:id="rId7"/>
    <p:sldId id="417" r:id="rId8"/>
    <p:sldId id="418" r:id="rId9"/>
    <p:sldId id="419" r:id="rId10"/>
    <p:sldId id="426" r:id="rId11"/>
    <p:sldId id="427" r:id="rId12"/>
    <p:sldId id="428" r:id="rId13"/>
    <p:sldId id="429" r:id="rId14"/>
    <p:sldId id="430" r:id="rId15"/>
    <p:sldId id="431" r:id="rId16"/>
    <p:sldId id="420" r:id="rId17"/>
    <p:sldId id="421" r:id="rId18"/>
    <p:sldId id="422" r:id="rId19"/>
    <p:sldId id="423" r:id="rId20"/>
    <p:sldId id="424" r:id="rId21"/>
    <p:sldId id="425" r:id="rId22"/>
    <p:sldId id="403" r:id="rId23"/>
    <p:sldId id="396" r:id="rId24"/>
    <p:sldId id="388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FFCC"/>
    <a:srgbClr val="A4FD03"/>
    <a:srgbClr val="00CCFF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695" autoAdjust="0"/>
  </p:normalViewPr>
  <p:slideViewPr>
    <p:cSldViewPr>
      <p:cViewPr varScale="1">
        <p:scale>
          <a:sx n="67" d="100"/>
          <a:sy n="67" d="100"/>
        </p:scale>
        <p:origin x="135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Prashant Sharma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1470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11bd Frame Format: Simulations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</a:t>
            </a:r>
            <a:r>
              <a:rPr lang="en-US" altLang="zh-CN" sz="2000" b="0" dirty="0"/>
              <a:t>9</a:t>
            </a:r>
            <a:r>
              <a:rPr lang="en-GB" sz="2000" b="0" dirty="0"/>
              <a:t>-1</a:t>
            </a:r>
            <a:r>
              <a:rPr lang="en-US" altLang="zh-CN" sz="2000" b="0" dirty="0"/>
              <a:t>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5775013"/>
              </p:ext>
            </p:extLst>
          </p:nvPr>
        </p:nvGraphicFramePr>
        <p:xfrm>
          <a:off x="631825" y="3698875"/>
          <a:ext cx="8293100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4" name="Document" r:id="rId4" imgW="8647874" imgH="3308457" progId="Word.Document.8">
                  <p:embed/>
                </p:oleObj>
              </mc:Choice>
              <mc:Fallback>
                <p:oleObj name="Document" r:id="rId4" imgW="8647874" imgH="330845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3698875"/>
                        <a:ext cx="8293100" cy="3165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 Settings</a:t>
            </a:r>
            <a:br>
              <a:rPr lang="en-GB" dirty="0"/>
            </a:br>
            <a:r>
              <a:rPr lang="en-GB" dirty="0"/>
              <a:t>Preamble Boost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PPDU: 11ac 20MHz DC2 + LDPC.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Pkt size: 300 bytes baseline.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Period – 10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Format – Repeated 2x-Compressed (RC-LTF)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CFO: Uniform [-10 10]ppm on both Tx and Rx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Real carrier sensing and timing.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 plots for Preamble Boost (STF Boost &amp; LTF Boost)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Preamble Boost = 0, 1, 2 ,3, 6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LTF Boost =  STF Boost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BPSK &amp; BPSK DCM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177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ADEF-1441-43F1-8321-0847F233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Rural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9B764-4956-42AC-9BF2-BE1B2C9087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D72ED-F796-45AB-8AE8-B4E6C7AD720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C56EF-8C95-4D24-905E-AADE99BA9CE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47E061-1431-4AD9-9C9A-6C5B1009EC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78" b="30680"/>
          <a:stretch/>
        </p:blipFill>
        <p:spPr>
          <a:xfrm>
            <a:off x="1523999" y="1259799"/>
            <a:ext cx="6248401" cy="39980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705277-F843-4745-B66C-3ED5314CD694}"/>
              </a:ext>
            </a:extLst>
          </p:cNvPr>
          <p:cNvSpPr txBox="1"/>
          <p:nvPr/>
        </p:nvSpPr>
        <p:spPr>
          <a:xfrm>
            <a:off x="611187" y="5068888"/>
            <a:ext cx="7999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L-STF power boost shows significant performance gain for BPSK-DCM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BPSK also shows some gain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3db power boost seems reasonable</a:t>
            </a:r>
          </a:p>
        </p:txBody>
      </p:sp>
    </p:spTree>
    <p:extLst>
      <p:ext uri="{BB962C8B-B14F-4D97-AF65-F5344CB8AC3E}">
        <p14:creationId xmlns:p14="http://schemas.microsoft.com/office/powerpoint/2010/main" val="3845204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ADEF-1441-43F1-8321-0847F233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Highway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9B764-4956-42AC-9BF2-BE1B2C9087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D72ED-F796-45AB-8AE8-B4E6C7AD720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C56EF-8C95-4D24-905E-AADE99BA9CE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2FA33C-D9BB-491B-842C-18C223A5CB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3138" b="32713"/>
          <a:stretch/>
        </p:blipFill>
        <p:spPr>
          <a:xfrm>
            <a:off x="1447801" y="1445399"/>
            <a:ext cx="6324600" cy="381240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4E6B066-4A2D-4106-8699-40F13C0B949A}"/>
              </a:ext>
            </a:extLst>
          </p:cNvPr>
          <p:cNvSpPr txBox="1"/>
          <p:nvPr/>
        </p:nvSpPr>
        <p:spPr>
          <a:xfrm>
            <a:off x="609599" y="5108576"/>
            <a:ext cx="7999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L-STF power boost shows significant performance gain for BPSK-DCM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BPSK also shows some gain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3db power boost seems reasonable</a:t>
            </a:r>
          </a:p>
        </p:txBody>
      </p:sp>
    </p:spTree>
    <p:extLst>
      <p:ext uri="{BB962C8B-B14F-4D97-AF65-F5344CB8AC3E}">
        <p14:creationId xmlns:p14="http://schemas.microsoft.com/office/powerpoint/2010/main" val="1361725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ADEF-1441-43F1-8321-0847F233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Approaching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9B764-4956-42AC-9BF2-BE1B2C9087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D72ED-F796-45AB-8AE8-B4E6C7AD720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C56EF-8C95-4D24-905E-AADE99BA9CE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8D37C4-39E5-4F78-B3BE-F5EEE826ED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33560" b="33114"/>
          <a:stretch/>
        </p:blipFill>
        <p:spPr>
          <a:xfrm>
            <a:off x="1752599" y="1459524"/>
            <a:ext cx="5867401" cy="38713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381837-2FFC-483B-A7BB-F4F158B14FA5}"/>
              </a:ext>
            </a:extLst>
          </p:cNvPr>
          <p:cNvSpPr txBox="1"/>
          <p:nvPr/>
        </p:nvSpPr>
        <p:spPr>
          <a:xfrm>
            <a:off x="609599" y="5248870"/>
            <a:ext cx="7999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L-STF power boost shows significant performance gain for BPSK-DCM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BPSK also shows some gain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3db power boost seems reasonable</a:t>
            </a:r>
          </a:p>
        </p:txBody>
      </p:sp>
    </p:spTree>
    <p:extLst>
      <p:ext uri="{BB962C8B-B14F-4D97-AF65-F5344CB8AC3E}">
        <p14:creationId xmlns:p14="http://schemas.microsoft.com/office/powerpoint/2010/main" val="1040331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ADEF-1441-43F1-8321-0847F233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Highway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9B764-4956-42AC-9BF2-BE1B2C9087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D72ED-F796-45AB-8AE8-B4E6C7AD720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C56EF-8C95-4D24-905E-AADE99BA9CE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3341CD-721F-4BA8-AB9B-D0B0C0EBA7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386" b="32916"/>
          <a:stretch/>
        </p:blipFill>
        <p:spPr>
          <a:xfrm>
            <a:off x="1524001" y="1373594"/>
            <a:ext cx="5867400" cy="395723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8E33B75-DBA1-435D-BA03-E57771D37CCB}"/>
              </a:ext>
            </a:extLst>
          </p:cNvPr>
          <p:cNvSpPr txBox="1"/>
          <p:nvPr/>
        </p:nvSpPr>
        <p:spPr>
          <a:xfrm>
            <a:off x="571500" y="5146676"/>
            <a:ext cx="7999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L-STF power boost shows significant performance gain for BPSK-DCM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BPSK also shows some gain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3db power boost seems reasonable</a:t>
            </a:r>
          </a:p>
        </p:txBody>
      </p:sp>
    </p:spTree>
    <p:extLst>
      <p:ext uri="{BB962C8B-B14F-4D97-AF65-F5344CB8AC3E}">
        <p14:creationId xmlns:p14="http://schemas.microsoft.com/office/powerpoint/2010/main" val="2742910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ADEF-1441-43F1-8321-0847F233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Crossing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9B764-4956-42AC-9BF2-BE1B2C9087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D72ED-F796-45AB-8AE8-B4E6C7AD720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C56EF-8C95-4D24-905E-AADE99BA9CE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B65DFD-FED5-4931-96E4-1AEB149FDF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2369" b="32149"/>
          <a:stretch/>
        </p:blipFill>
        <p:spPr>
          <a:xfrm>
            <a:off x="1752601" y="1408104"/>
            <a:ext cx="5791200" cy="377349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F0074AC-3000-4415-933E-3822F748F333}"/>
              </a:ext>
            </a:extLst>
          </p:cNvPr>
          <p:cNvSpPr txBox="1"/>
          <p:nvPr/>
        </p:nvSpPr>
        <p:spPr>
          <a:xfrm>
            <a:off x="571500" y="5146676"/>
            <a:ext cx="7999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L-STF power boost shows significant performance gain for BPSK-DCM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BPSK also shows some gain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3db power boost seems reasonable</a:t>
            </a:r>
          </a:p>
        </p:txBody>
      </p:sp>
    </p:spTree>
    <p:extLst>
      <p:ext uri="{BB962C8B-B14F-4D97-AF65-F5344CB8AC3E}">
        <p14:creationId xmlns:p14="http://schemas.microsoft.com/office/powerpoint/2010/main" val="1068677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 Settings</a:t>
            </a:r>
            <a:br>
              <a:rPr lang="en-GB" dirty="0"/>
            </a:br>
            <a:r>
              <a:rPr lang="en-GB" sz="2800" b="0" dirty="0"/>
              <a:t>Autodetection performance using RL-SIG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PPDU: 11ac 20MHz DC2 + LDPC.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Pkt size: 300 bytes baseline.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Period – 10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Format – Repeated 2x-Compressed (RC-LTF)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CFO: Uniform [-10 10]ppm on both Tx and Rx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Ideal Timing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P_error</a:t>
            </a:r>
            <a:r>
              <a:rPr lang="en-US" dirty="0"/>
              <a:t> plots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Missed RL-SIG detection (repetition check)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RL-SIG PER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Data 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007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ADEF-1441-43F1-8321-0847F233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Rural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9B764-4956-42AC-9BF2-BE1B2C9087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D72ED-F796-45AB-8AE8-B4E6C7AD720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C56EF-8C95-4D24-905E-AADE99BA9CE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99513B-498A-4F62-A7AC-6B174DCBC9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7" b="32431"/>
          <a:stretch/>
        </p:blipFill>
        <p:spPr>
          <a:xfrm>
            <a:off x="696912" y="1477299"/>
            <a:ext cx="7759701" cy="477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512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ADEF-1441-43F1-8321-0847F233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Highway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9B764-4956-42AC-9BF2-BE1B2C9087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D72ED-F796-45AB-8AE8-B4E6C7AD720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C56EF-8C95-4D24-905E-AADE99BA9CE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FD7BC3-3014-4A6E-9627-2972F372CB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4497" b="34043"/>
          <a:stretch/>
        </p:blipFill>
        <p:spPr>
          <a:xfrm>
            <a:off x="696912" y="1280099"/>
            <a:ext cx="7759701" cy="501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213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ADEF-1441-43F1-8321-0847F233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Approaching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9B764-4956-42AC-9BF2-BE1B2C9087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D72ED-F796-45AB-8AE8-B4E6C7AD720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C56EF-8C95-4D24-905E-AADE99BA9CE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19BA5F-3D25-4DF6-9841-4535EBDD91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2727" b="31548"/>
          <a:stretch/>
        </p:blipFill>
        <p:spPr>
          <a:xfrm>
            <a:off x="696912" y="1447800"/>
            <a:ext cx="7759701" cy="4768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743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previous meetings, preamble power boost and R-LSIG have been decided.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propose the preamble power boost level, and evaluate the auto-detection performance with RL-SIG.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ADEF-1441-43F1-8321-0847F233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Highway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9B764-4956-42AC-9BF2-BE1B2C9087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D72ED-F796-45AB-8AE8-B4E6C7AD720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C56EF-8C95-4D24-905E-AADE99BA9CE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89E09F9-D35E-4F8A-BCE8-038B4EE963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4572" b="31285"/>
          <a:stretch/>
        </p:blipFill>
        <p:spPr>
          <a:xfrm>
            <a:off x="696912" y="1393199"/>
            <a:ext cx="7759701" cy="494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001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ADEF-1441-43F1-8321-0847F233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Crossing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9B764-4956-42AC-9BF2-BE1B2C9087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D72ED-F796-45AB-8AE8-B4E6C7AD720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C56EF-8C95-4D24-905E-AADE99BA9CE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C9D920-E1AD-4D08-B13C-A9E1B0C6A1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4474" b="33912"/>
          <a:stretch/>
        </p:blipFill>
        <p:spPr>
          <a:xfrm>
            <a:off x="781051" y="1447800"/>
            <a:ext cx="7770812" cy="4646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142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Preamble power boost: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L-STF power boost shows most gain up to 3dB.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L-LTF power boost does not show much improvement.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Better keep the same power from L-STF to L-LTF to maintain the same preamble detection behavior with existing scheme in 11p products.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x1 = 3dB and x2 = 3dB is a good combination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RL-SIG autodetection: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Performance is sufficiently good, so no extra preamble pattern is needed.</a:t>
            </a:r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Bo Sun and etc., “802.11 NGV SG Proposed PAR”, IEEE 802.11-18/0861r9.</a:t>
            </a:r>
          </a:p>
          <a:p>
            <a:r>
              <a:rPr lang="en-US" dirty="0"/>
              <a:t>[2] Rui Cao and etc., “Potential PHY Designs for NGV”, IEEE 802.11-19/0016r0.</a:t>
            </a:r>
          </a:p>
          <a:p>
            <a:r>
              <a:rPr lang="en-US" dirty="0"/>
              <a:t>[3] Dongguk Lim and etc., “Consideration on Features for 11bd”, 802.11-19/0009r0.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L-STF shall be boosted by 3dB when NGV data portion is modulated with BPSK.”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L-</a:t>
            </a:r>
            <a:r>
              <a:rPr lang="en-US" altLang="zh-CN" dirty="0"/>
              <a:t>L</a:t>
            </a:r>
            <a:r>
              <a:rPr lang="en-US" dirty="0"/>
              <a:t>TF shall be boosted by 3dB when NGV data portion is modulated with BPSK.”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Frame Format: Recap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895" y="2438400"/>
            <a:ext cx="7850898" cy="3733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LSTF+LLTF: power boost by x1 dB and x2 dB for BPSK modulation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Simulations to determine </a:t>
            </a:r>
            <a:r>
              <a:rPr lang="en-US" dirty="0"/>
              <a:t>x1 and x2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R-LSIG added after L-SIG [2].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RL-SIG provide better L-SIG decoding performance, ideally 3dB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RL-SIG can also been used to auto-detect NGV PPDU format.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20MHz PPDU preamble will repeat 10MHz preamble.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3F66FF0-36E0-462C-BBEF-340FAABBACA8}"/>
              </a:ext>
            </a:extLst>
          </p:cNvPr>
          <p:cNvGrpSpPr/>
          <p:nvPr/>
        </p:nvGrpSpPr>
        <p:grpSpPr>
          <a:xfrm>
            <a:off x="845008" y="1630497"/>
            <a:ext cx="7917992" cy="457588"/>
            <a:chOff x="845008" y="1630497"/>
            <a:chExt cx="7917992" cy="45758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4B982B8-EDCD-472D-9AD1-D19042B7AAA6}"/>
                </a:ext>
              </a:extLst>
            </p:cNvPr>
            <p:cNvSpPr/>
            <p:nvPr/>
          </p:nvSpPr>
          <p:spPr bwMode="auto">
            <a:xfrm>
              <a:off x="5405506" y="1630497"/>
              <a:ext cx="3357494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Portion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052821F0-4337-4020-B7AF-69D33BA660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47360" y="1630527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27E82A5-3CFD-4C04-8BC1-1552B63061BE}"/>
                </a:ext>
              </a:extLst>
            </p:cNvPr>
            <p:cNvSpPr txBox="1"/>
            <p:nvPr/>
          </p:nvSpPr>
          <p:spPr>
            <a:xfrm rot="16200000">
              <a:off x="966035" y="1526408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893AC86-E3D4-4FB3-87B6-E3C6E7B766F1}"/>
                </a:ext>
              </a:extLst>
            </p:cNvPr>
            <p:cNvSpPr/>
            <p:nvPr/>
          </p:nvSpPr>
          <p:spPr bwMode="auto">
            <a:xfrm>
              <a:off x="2433130" y="1631965"/>
              <a:ext cx="1066800" cy="456120"/>
            </a:xfrm>
            <a:prstGeom prst="rect">
              <a:avLst/>
            </a:prstGeom>
            <a:solidFill>
              <a:srgbClr val="FF99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LLTF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41CD877-AFC3-4EDA-AD13-D8610CA963A2}"/>
                </a:ext>
              </a:extLst>
            </p:cNvPr>
            <p:cNvSpPr/>
            <p:nvPr/>
          </p:nvSpPr>
          <p:spPr bwMode="auto">
            <a:xfrm>
              <a:off x="1671129" y="1631965"/>
              <a:ext cx="986346" cy="456120"/>
            </a:xfrm>
            <a:prstGeom prst="rect">
              <a:avLst/>
            </a:prstGeom>
            <a:solidFill>
              <a:srgbClr val="FF99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50481F6-C1E9-44FF-A97B-C19BCFC35921}"/>
                </a:ext>
              </a:extLst>
            </p:cNvPr>
            <p:cNvSpPr/>
            <p:nvPr/>
          </p:nvSpPr>
          <p:spPr bwMode="auto">
            <a:xfrm>
              <a:off x="3499931" y="1630845"/>
              <a:ext cx="949894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L-SIG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7FC7C7A-C13C-4FDB-8558-89A4EB2CBF4E}"/>
                </a:ext>
              </a:extLst>
            </p:cNvPr>
            <p:cNvSpPr/>
            <p:nvPr/>
          </p:nvSpPr>
          <p:spPr bwMode="auto">
            <a:xfrm>
              <a:off x="4455613" y="1631837"/>
              <a:ext cx="949893" cy="45478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RL-SIG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3612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 Settings</a:t>
            </a:r>
            <a:br>
              <a:rPr lang="en-GB" dirty="0"/>
            </a:br>
            <a:r>
              <a:rPr lang="en-GB" dirty="0"/>
              <a:t>LTF Boost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PPDU: 11ac 20MHz DC2 + LDPC.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Pkt size: 300 bytes baseline.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Period – 10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Format – Repeated 2x-Compressed (RC-LTF)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CFO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Real carrier sensing and timing.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 plots for LTF Boost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LTF Boost = 0, 1, 2 ,3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STF Boost </a:t>
            </a:r>
            <a:r>
              <a:rPr lang="en-US"/>
              <a:t>= </a:t>
            </a:r>
            <a:r>
              <a:rPr lang="en-US" dirty="0"/>
              <a:t>3</a:t>
            </a:r>
            <a:r>
              <a:rPr lang="en-US"/>
              <a:t> </a:t>
            </a:r>
            <a:r>
              <a:rPr lang="en-US" dirty="0"/>
              <a:t>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BPSK &amp; BPSK DCM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92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ADEF-1441-43F1-8321-0847F233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Rural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9B764-4956-42AC-9BF2-BE1B2C9087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D72ED-F796-45AB-8AE8-B4E6C7AD720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C56EF-8C95-4D24-905E-AADE99BA9CE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CB7DE17-A8ED-458D-9AE2-54D66E0581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2522" b="31864"/>
          <a:stretch/>
        </p:blipFill>
        <p:spPr>
          <a:xfrm>
            <a:off x="1751806" y="1447800"/>
            <a:ext cx="5638800" cy="410060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A2219C1-176B-4DB4-9B5B-769F2C80DC61}"/>
              </a:ext>
            </a:extLst>
          </p:cNvPr>
          <p:cNvSpPr txBox="1"/>
          <p:nvPr/>
        </p:nvSpPr>
        <p:spPr>
          <a:xfrm>
            <a:off x="685800" y="5538876"/>
            <a:ext cx="7856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L-LTF power boost doesn’t have much impact on the performance </a:t>
            </a:r>
          </a:p>
        </p:txBody>
      </p:sp>
    </p:spTree>
    <p:extLst>
      <p:ext uri="{BB962C8B-B14F-4D97-AF65-F5344CB8AC3E}">
        <p14:creationId xmlns:p14="http://schemas.microsoft.com/office/powerpoint/2010/main" val="4165187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ADEF-1441-43F1-8321-0847F233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Highway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9B764-4956-42AC-9BF2-BE1B2C9087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D72ED-F796-45AB-8AE8-B4E6C7AD720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C56EF-8C95-4D24-905E-AADE99BA9CE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C0CD10-D49E-42BF-A96A-9831B91A18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9670" b="33102"/>
          <a:stretch/>
        </p:blipFill>
        <p:spPr>
          <a:xfrm>
            <a:off x="1905001" y="1625200"/>
            <a:ext cx="5638799" cy="386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CB81F48-74EF-42DA-B376-188C955599ED}"/>
              </a:ext>
            </a:extLst>
          </p:cNvPr>
          <p:cNvSpPr txBox="1"/>
          <p:nvPr/>
        </p:nvSpPr>
        <p:spPr>
          <a:xfrm>
            <a:off x="685800" y="5538876"/>
            <a:ext cx="7856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L-LTF power boost doesn’t have much impact on the performance </a:t>
            </a:r>
          </a:p>
        </p:txBody>
      </p:sp>
    </p:spTree>
    <p:extLst>
      <p:ext uri="{BB962C8B-B14F-4D97-AF65-F5344CB8AC3E}">
        <p14:creationId xmlns:p14="http://schemas.microsoft.com/office/powerpoint/2010/main" val="2901348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ADEF-1441-43F1-8321-0847F233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Approaching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9B764-4956-42AC-9BF2-BE1B2C9087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D72ED-F796-45AB-8AE8-B4E6C7AD720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C56EF-8C95-4D24-905E-AADE99BA9CE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12571EE-218C-4201-B718-D779C7B950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2278" b="26982"/>
          <a:stretch/>
        </p:blipFill>
        <p:spPr>
          <a:xfrm>
            <a:off x="2133601" y="1447799"/>
            <a:ext cx="5257800" cy="44196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202C132-3D69-4B57-9F4F-7F7B1711ABA9}"/>
              </a:ext>
            </a:extLst>
          </p:cNvPr>
          <p:cNvSpPr txBox="1"/>
          <p:nvPr/>
        </p:nvSpPr>
        <p:spPr>
          <a:xfrm>
            <a:off x="685800" y="5538876"/>
            <a:ext cx="7856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L-LTF power boost doesn’t have much impact on the performance </a:t>
            </a:r>
          </a:p>
        </p:txBody>
      </p:sp>
    </p:spTree>
    <p:extLst>
      <p:ext uri="{BB962C8B-B14F-4D97-AF65-F5344CB8AC3E}">
        <p14:creationId xmlns:p14="http://schemas.microsoft.com/office/powerpoint/2010/main" val="2012619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ADEF-1441-43F1-8321-0847F233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Highway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9B764-4956-42AC-9BF2-BE1B2C9087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D72ED-F796-45AB-8AE8-B4E6C7AD720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C56EF-8C95-4D24-905E-AADE99BA9CE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92CAA2-31BE-4D08-B29D-9A76E0FF56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2826" b="34360"/>
          <a:stretch/>
        </p:blipFill>
        <p:spPr>
          <a:xfrm>
            <a:off x="1600199" y="1480200"/>
            <a:ext cx="5257801" cy="38506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3823D78-3BB5-407B-BEFD-AF517693DDA5}"/>
              </a:ext>
            </a:extLst>
          </p:cNvPr>
          <p:cNvSpPr txBox="1"/>
          <p:nvPr/>
        </p:nvSpPr>
        <p:spPr>
          <a:xfrm>
            <a:off x="685800" y="5538876"/>
            <a:ext cx="7856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L-LTF power boost doesn’t have much impact on the performance </a:t>
            </a:r>
          </a:p>
        </p:txBody>
      </p:sp>
    </p:spTree>
    <p:extLst>
      <p:ext uri="{BB962C8B-B14F-4D97-AF65-F5344CB8AC3E}">
        <p14:creationId xmlns:p14="http://schemas.microsoft.com/office/powerpoint/2010/main" val="616448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ADEF-1441-43F1-8321-0847F233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Crossing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9B764-4956-42AC-9BF2-BE1B2C9087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D72ED-F796-45AB-8AE8-B4E6C7AD720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C56EF-8C95-4D24-905E-AADE99BA9CE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34EEA20-2C17-4030-8A35-D3BB9AAEC4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4386" b="28895"/>
          <a:stretch/>
        </p:blipFill>
        <p:spPr>
          <a:xfrm>
            <a:off x="1905001" y="1371599"/>
            <a:ext cx="5410200" cy="42672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81B448B-EB1F-44F3-AEAC-017A5B6C6DFB}"/>
              </a:ext>
            </a:extLst>
          </p:cNvPr>
          <p:cNvSpPr txBox="1"/>
          <p:nvPr/>
        </p:nvSpPr>
        <p:spPr>
          <a:xfrm>
            <a:off x="685800" y="5538876"/>
            <a:ext cx="7856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L-LTF power boost doesn’t have much impact on the performance </a:t>
            </a:r>
          </a:p>
        </p:txBody>
      </p:sp>
    </p:spTree>
    <p:extLst>
      <p:ext uri="{BB962C8B-B14F-4D97-AF65-F5344CB8AC3E}">
        <p14:creationId xmlns:p14="http://schemas.microsoft.com/office/powerpoint/2010/main" val="833449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74134</TotalTime>
  <Words>951</Words>
  <Application>Microsoft Office PowerPoint</Application>
  <PresentationFormat>On-screen Show (4:3)</PresentationFormat>
  <Paragraphs>188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Times New Roman</vt:lpstr>
      <vt:lpstr>Office Theme</vt:lpstr>
      <vt:lpstr>Document</vt:lpstr>
      <vt:lpstr>11bd Frame Format: Simulations</vt:lpstr>
      <vt:lpstr>Introduction</vt:lpstr>
      <vt:lpstr>NGV Frame Format: Recap</vt:lpstr>
      <vt:lpstr>Simulation Settings LTF Boost</vt:lpstr>
      <vt:lpstr>Rural LOS</vt:lpstr>
      <vt:lpstr>Highway LOS</vt:lpstr>
      <vt:lpstr>Urban Approaching LOS</vt:lpstr>
      <vt:lpstr>Highway NLOS</vt:lpstr>
      <vt:lpstr>Urban Crossing NLOS</vt:lpstr>
      <vt:lpstr>Simulation Settings Preamble Boost</vt:lpstr>
      <vt:lpstr>Rural LOS</vt:lpstr>
      <vt:lpstr>Highway LOS</vt:lpstr>
      <vt:lpstr>Urban Approaching LOS</vt:lpstr>
      <vt:lpstr>Highway NLOS</vt:lpstr>
      <vt:lpstr>Urban Crossing NLOS</vt:lpstr>
      <vt:lpstr>Simulation Settings Autodetection performance using RL-SIG</vt:lpstr>
      <vt:lpstr>Rural LOS</vt:lpstr>
      <vt:lpstr>Highway LOS</vt:lpstr>
      <vt:lpstr>Urban Approaching LOS</vt:lpstr>
      <vt:lpstr>Highway NLOS</vt:lpstr>
      <vt:lpstr>Urban Crossing NLOS</vt:lpstr>
      <vt:lpstr>Discussions</vt:lpstr>
      <vt:lpstr>Reference</vt:lpstr>
      <vt:lpstr>Straw Poll 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Prashant Sharma</cp:lastModifiedBy>
  <cp:revision>1231</cp:revision>
  <cp:lastPrinted>1601-01-01T00:00:00Z</cp:lastPrinted>
  <dcterms:created xsi:type="dcterms:W3CDTF">2015-10-31T00:33:08Z</dcterms:created>
  <dcterms:modified xsi:type="dcterms:W3CDTF">2019-09-17T07:26:30Z</dcterms:modified>
</cp:coreProperties>
</file>