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2" r:id="rId4"/>
    <p:sldId id="265" r:id="rId5"/>
    <p:sldId id="266" r:id="rId6"/>
    <p:sldId id="267" r:id="rId7"/>
    <p:sldId id="268" r:id="rId8"/>
    <p:sldId id="269" r:id="rId9"/>
    <p:sldId id="270" r:id="rId10"/>
    <p:sldId id="271" r:id="rId11"/>
    <p:sldId id="273"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8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 2019</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 2019</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 2019</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802.11-19/1468r0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5 Sept. 2019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2019-09-05</a:t>
            </a:r>
          </a:p>
        </p:txBody>
      </p:sp>
      <p:sp>
        <p:nvSpPr>
          <p:cNvPr id="6" name="Date Placeholder 3"/>
          <p:cNvSpPr>
            <a:spLocks noGrp="1"/>
          </p:cNvSpPr>
          <p:nvPr>
            <p:ph type="dt" idx="10"/>
          </p:nvPr>
        </p:nvSpPr>
        <p:spPr/>
        <p:txBody>
          <a:bodyPr/>
          <a:lstStyle/>
          <a:p>
            <a:r>
              <a:rPr lang="en-US"/>
              <a:t>Sept. 2019</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084"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70080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Draft text submissions for D0.1</a:t>
            </a:r>
          </a:p>
          <a:p>
            <a:pPr lvl="1" algn="just"/>
            <a:r>
              <a:rPr lang="en-GB" altLang="en-US" dirty="0"/>
              <a:t>Proposed agenda for Sept. (</a:t>
            </a:r>
            <a:r>
              <a:rPr lang="en-GB" altLang="en-US" b="1" dirty="0"/>
              <a:t>doc. 11-19/1413r0</a:t>
            </a:r>
            <a:r>
              <a:rPr lang="en-GB" altLang="en-US" dirty="0"/>
              <a:t>)</a:t>
            </a:r>
          </a:p>
          <a:p>
            <a:pPr marL="800100" lvl="1" indent="-342900" algn="just">
              <a:buFont typeface="Arial" panose="020B0604020202020204" pitchFamily="34" charset="0"/>
              <a:buChar char="•"/>
            </a:pPr>
            <a:r>
              <a:rPr lang="en-GB" altLang="en-US" dirty="0"/>
              <a:t>Evaluation Framework document</a:t>
            </a:r>
          </a:p>
          <a:p>
            <a:pPr marL="800100" lvl="1" indent="-342900" algn="just">
              <a:buFont typeface="Arial" panose="020B0604020202020204" pitchFamily="34" charset="0"/>
              <a:buChar char="•"/>
            </a:pPr>
            <a:r>
              <a:rPr lang="en-GB" altLang="en-US" dirty="0"/>
              <a:t>Hear PHY proposals</a:t>
            </a:r>
          </a:p>
          <a:p>
            <a:pPr marL="800100" lvl="1" indent="-342900" algn="just">
              <a:buFont typeface="Arial" panose="020B0604020202020204" pitchFamily="34" charset="0"/>
              <a:buChar char="•"/>
            </a:pPr>
            <a:r>
              <a:rPr lang="en-GB" altLang="en-US" dirty="0"/>
              <a:t>Hear MAC proposals</a:t>
            </a:r>
          </a:p>
          <a:p>
            <a:pPr marL="800100" lvl="1" indent="-342900" algn="just">
              <a:buFont typeface="Arial" panose="020B0604020202020204" pitchFamily="34" charset="0"/>
              <a:buChar char="•"/>
            </a:pPr>
            <a:r>
              <a:rPr lang="en-GB" altLang="en-US" dirty="0"/>
              <a:t>Conference call schedule</a:t>
            </a:r>
          </a:p>
          <a:p>
            <a:pPr marL="457200" lvl="1"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5 September 2019.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926</Words>
  <Application>Microsoft Office PowerPoint</Application>
  <PresentationFormat>Widescreen</PresentationFormat>
  <Paragraphs>166</Paragraphs>
  <Slides>12</Slides>
  <Notes>12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Office Theme</vt:lpstr>
      <vt:lpstr>Document</vt:lpstr>
      <vt:lpstr>Light Communications Task Group (TGbb)  5 Sept. 2019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Serafimovski, Nikola</cp:lastModifiedBy>
  <cp:revision>5</cp:revision>
  <cp:lastPrinted>1601-01-01T00:00:00Z</cp:lastPrinted>
  <dcterms:created xsi:type="dcterms:W3CDTF">2019-08-08T09:50:31Z</dcterms:created>
  <dcterms:modified xsi:type="dcterms:W3CDTF">2019-09-02T13:36:17Z</dcterms:modified>
</cp:coreProperties>
</file>