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0" r:id="rId4"/>
    <p:sldId id="261" r:id="rId5"/>
    <p:sldId id="262" r:id="rId6"/>
    <p:sldId id="263" r:id="rId7"/>
    <p:sldId id="266" r:id="rId8"/>
    <p:sldId id="267" r:id="rId9"/>
    <p:sldId id="269" r:id="rId10"/>
    <p:sldId id="270" r:id="rId11"/>
    <p:sldId id="264" r:id="rId12"/>
    <p:sldId id="268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>
      <p:cViewPr varScale="1">
        <p:scale>
          <a:sx n="81" d="100"/>
          <a:sy n="81" d="100"/>
        </p:scale>
        <p:origin x="754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057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062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3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4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24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237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27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802.11-19/1451r0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514928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Virtual BSS for Multi-AP Coordination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Follow-up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76398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5866325"/>
              </p:ext>
            </p:extLst>
          </p:nvPr>
        </p:nvGraphicFramePr>
        <p:xfrm>
          <a:off x="933450" y="3000375"/>
          <a:ext cx="10229850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Document" r:id="rId5" imgW="10439485" imgH="2543802" progId="Word.Document.8">
                  <p:embed/>
                </p:oleObj>
              </mc:Choice>
              <mc:Fallback>
                <p:oleObj name="Document" r:id="rId5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3000375"/>
                        <a:ext cx="10229850" cy="24860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29217" y="25598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Further Consideration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751014"/>
            <a:ext cx="10361084" cy="32027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Security assessment of the Virtual BSS concept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Addressing for transparent data reception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Secure channel between the V-BSS Coordinator and APs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Data flow between the STA and Virtual BSS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Protocols and management</a:t>
            </a:r>
            <a:endParaRPr lang="en-GB" sz="22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7319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60642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6002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To achieve seamless transmission of frames between STAs and APs participating in Multi-AP Coordination, security framework needs important consideration</a:t>
            </a:r>
          </a:p>
          <a:p>
            <a:pPr marL="0" indent="0"/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Presented potential mechanism for Virtual BSS association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Temporal key generation can be performed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200" dirty="0" smtClean="0"/>
              <a:t>with V-BSS Coordinator or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200" dirty="0" smtClean="0"/>
              <a:t>with individual APs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[1] 11-19/1019r0, “Virtual BSS for Multi AP Coordination”</a:t>
            </a:r>
          </a:p>
          <a:p>
            <a:r>
              <a:rPr lang="en-GB" dirty="0" smtClean="0"/>
              <a:t>[2] 11-19/0089r1, “Distributed MU-MIMO Architecture Design Considerations”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6400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TGbe</a:t>
            </a:r>
            <a:r>
              <a:rPr lang="en-GB" dirty="0" smtClean="0"/>
              <a:t> Multi-AP Coordination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58965"/>
            <a:ext cx="11084985" cy="435284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Multi-AP Coordination is a candidate feature being discussed in </a:t>
            </a:r>
            <a:r>
              <a:rPr lang="en-US" dirty="0" err="1" smtClean="0"/>
              <a:t>TGbe</a:t>
            </a:r>
            <a:r>
              <a:rPr lang="en-US" dirty="0" smtClean="0"/>
              <a:t> group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</a:t>
            </a:r>
            <a:r>
              <a:rPr lang="en-US" dirty="0"/>
              <a:t>are many categories of multi-AP coordination including joint processing, coordinate OFDMA, null forming, coordinated beamforming, AP selection, </a:t>
            </a:r>
            <a:r>
              <a:rPr lang="en-US" dirty="0" smtClean="0"/>
              <a:t>etc.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both downlink and uplink, </a:t>
            </a:r>
            <a:r>
              <a:rPr lang="en-US" dirty="0"/>
              <a:t>t</a:t>
            </a:r>
            <a:r>
              <a:rPr lang="en-US" dirty="0" smtClean="0"/>
              <a:t>he AP(s) used may vary per-frame based on link quality, load balancing, etc.</a:t>
            </a:r>
            <a:endParaRPr lang="en-US" sz="22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Multi-AP Coordination Requirements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94314" y="1981200"/>
            <a:ext cx="1091188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Seamless exchange of frames between STA and </a:t>
            </a:r>
            <a:r>
              <a:rPr lang="en-US" dirty="0" smtClean="0"/>
              <a:t>coordinating APs without negotiation overhead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Simultaneous connectivity with multiple APs</a:t>
            </a:r>
            <a:endParaRPr lang="en-US" sz="2200" dirty="0"/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Secure connection between STA and coordinating APs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Single authentication and association state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Encryption for different flavors of multi-AP transmission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Existing mechanisms that can be re-used for above requirements?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929217" y="4699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802.11r Mobility Domain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2300288"/>
            <a:ext cx="4371020" cy="3810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8600" y="1371600"/>
            <a:ext cx="1150347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Introduced the concept of Mobility Domain for fast BSS transition (FT)</a:t>
            </a:r>
          </a:p>
          <a:p>
            <a:pPr marL="5715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Full authentication during initial association with mobility domain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PMK-RO generation with WLAN controller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Temporal keys generated with a single AP</a:t>
            </a:r>
          </a:p>
          <a:p>
            <a:pPr marL="5715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Fast transition handshake mechanisms for roaming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Temporal keys generated with target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   Is </a:t>
            </a:r>
            <a:r>
              <a:rPr lang="en-GB" dirty="0">
                <a:solidFill>
                  <a:schemeClr val="tx1"/>
                </a:solidFill>
              </a:rPr>
              <a:t>802.11r </a:t>
            </a:r>
            <a:r>
              <a:rPr lang="en-GB" dirty="0" smtClean="0">
                <a:solidFill>
                  <a:schemeClr val="tx1"/>
                </a:solidFill>
              </a:rPr>
              <a:t>sufficient?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dirty="0" smtClean="0">
                <a:solidFill>
                  <a:schemeClr val="tx1"/>
                </a:solidFill>
              </a:rPr>
              <a:t>Simultaneous </a:t>
            </a:r>
            <a:r>
              <a:rPr lang="en-US" sz="2200" b="1" dirty="0">
                <a:solidFill>
                  <a:schemeClr val="tx1"/>
                </a:solidFill>
              </a:rPr>
              <a:t>connectivity to multiple APs </a:t>
            </a:r>
            <a:r>
              <a:rPr lang="en-US" sz="2200" b="1" dirty="0" smtClean="0">
                <a:solidFill>
                  <a:schemeClr val="tx1"/>
                </a:solidFill>
              </a:rPr>
              <a:t>not enabled</a:t>
            </a:r>
          </a:p>
        </p:txBody>
      </p:sp>
      <p:sp>
        <p:nvSpPr>
          <p:cNvPr id="2" name="Rectangle 1"/>
          <p:cNvSpPr/>
          <p:nvPr/>
        </p:nvSpPr>
        <p:spPr>
          <a:xfrm>
            <a:off x="304800" y="5831186"/>
            <a:ext cx="7239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NOTE: Temporal keys refer to PTK, GTK, IGTK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04826"/>
            <a:ext cx="10361084" cy="1065213"/>
          </a:xfrm>
        </p:spPr>
        <p:txBody>
          <a:bodyPr/>
          <a:lstStyle/>
          <a:p>
            <a:r>
              <a:rPr lang="en-GB" dirty="0" smtClean="0"/>
              <a:t>Virtual BSS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1398587"/>
            <a:ext cx="10361084" cy="4113213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Infrastructure BSS with a group of APs coordinated by V-BSS </a:t>
            </a:r>
            <a:r>
              <a:rPr lang="en-US" dirty="0" smtClean="0"/>
              <a:t>coordinator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Seamless </a:t>
            </a:r>
            <a:r>
              <a:rPr lang="en-US" dirty="0"/>
              <a:t>transmission of data frames to and from multiple </a:t>
            </a:r>
            <a:r>
              <a:rPr lang="en-US" dirty="0" smtClean="0"/>
              <a:t>APs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200" dirty="0" smtClean="0"/>
              <a:t>Some aspects were discussed in [1]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200" dirty="0" smtClean="0"/>
              <a:t>Dynamic AP selection by STA and V-BSS Coordinator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200" dirty="0" smtClean="0"/>
              <a:t>Transparent data reception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Single </a:t>
            </a:r>
            <a:r>
              <a:rPr lang="en-US" dirty="0"/>
              <a:t>association and authentication state </a:t>
            </a:r>
            <a:r>
              <a:rPr lang="en-US" dirty="0" smtClean="0"/>
              <a:t>maintenance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GB" sz="2200" dirty="0" smtClean="0"/>
              <a:t>Focus of this presentation</a:t>
            </a:r>
            <a:endParaRPr lang="en-GB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4003017"/>
            <a:ext cx="5762162" cy="2389189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0871"/>
            <a:ext cx="10361084" cy="1065213"/>
          </a:xfrm>
        </p:spPr>
        <p:txBody>
          <a:bodyPr/>
          <a:lstStyle/>
          <a:p>
            <a:r>
              <a:rPr lang="en-GB" dirty="0" smtClean="0"/>
              <a:t>Virtual BSS Initial Association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-100760" y="1425425"/>
            <a:ext cx="12493004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Virtual BSS operation advertised in Beacons, Probe Response, (Re) </a:t>
            </a:r>
            <a:r>
              <a:rPr lang="en-US" dirty="0" err="1" smtClean="0">
                <a:solidFill>
                  <a:schemeClr val="tx1"/>
                </a:solidFill>
              </a:rPr>
              <a:t>Assoc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Response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Open authentication and association performed with a specific AP of Virtual BSS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Association Response includes V-BSS Coordinator key holder ID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Used to generate PMK at STA and V-BSS Coordinator similar to 802.11r PMK-R0 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Temporal key generation depends on the partition of functionalities between the V-BSS Coordinator and the APs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2200" b="1" dirty="0" smtClean="0">
                <a:solidFill>
                  <a:schemeClr val="tx1"/>
                </a:solidFill>
              </a:rPr>
              <a:t>Option 1</a:t>
            </a:r>
            <a:r>
              <a:rPr lang="en-US" sz="2200" dirty="0">
                <a:solidFill>
                  <a:schemeClr val="tx1"/>
                </a:solidFill>
              </a:rPr>
              <a:t>: Temporal key generation </a:t>
            </a:r>
            <a:r>
              <a:rPr lang="en-US" sz="2200" dirty="0" smtClean="0">
                <a:solidFill>
                  <a:schemeClr val="tx1"/>
                </a:solidFill>
              </a:rPr>
              <a:t>with V-BSS Coordinator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2200" b="1" dirty="0" smtClean="0">
                <a:solidFill>
                  <a:schemeClr val="tx1"/>
                </a:solidFill>
              </a:rPr>
              <a:t>Option 2</a:t>
            </a:r>
            <a:r>
              <a:rPr lang="en-US" sz="2200" dirty="0">
                <a:solidFill>
                  <a:schemeClr val="tx1"/>
                </a:solidFill>
              </a:rPr>
              <a:t>: Temporal key generation </a:t>
            </a:r>
            <a:r>
              <a:rPr lang="en-US" sz="2200" dirty="0" smtClean="0">
                <a:solidFill>
                  <a:schemeClr val="tx1"/>
                </a:solidFill>
              </a:rPr>
              <a:t>with individual APs</a:t>
            </a:r>
            <a:endParaRPr lang="en-US" sz="2200" dirty="0">
              <a:solidFill>
                <a:schemeClr val="tx1"/>
              </a:solidFill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167" y="4475756"/>
            <a:ext cx="5189594" cy="169775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1"/>
            <a:ext cx="10972799" cy="1065213"/>
          </a:xfrm>
        </p:spPr>
        <p:txBody>
          <a:bodyPr/>
          <a:lstStyle/>
          <a:p>
            <a:r>
              <a:rPr lang="en-GB" dirty="0" smtClean="0"/>
              <a:t>Option 1: Temporal Key generation with V-BSS Coordinator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51665" y="2209800"/>
            <a:ext cx="124930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Temporal keys generated </a:t>
            </a:r>
            <a:r>
              <a:rPr lang="en-US" sz="2400" dirty="0">
                <a:solidFill>
                  <a:schemeClr val="tx1"/>
                </a:solidFill>
              </a:rPr>
              <a:t>between STA and </a:t>
            </a:r>
            <a:r>
              <a:rPr lang="en-US" sz="2400" dirty="0" smtClean="0">
                <a:solidFill>
                  <a:schemeClr val="tx1"/>
                </a:solidFill>
              </a:rPr>
              <a:t>V-BSS Coordinator using PMK-Coordinator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V-BSS Coordinator takes on more responsibility including data encryption and </a:t>
            </a:r>
            <a:r>
              <a:rPr lang="en-US" dirty="0" smtClean="0">
                <a:solidFill>
                  <a:schemeClr val="tx1"/>
                </a:solidFill>
              </a:rPr>
              <a:t>decryption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APs serve as a relay forwarding packets </a:t>
            </a:r>
            <a:r>
              <a:rPr lang="en-US" sz="2400" dirty="0">
                <a:solidFill>
                  <a:schemeClr val="tx1"/>
                </a:solidFill>
              </a:rPr>
              <a:t>to and from </a:t>
            </a:r>
            <a:r>
              <a:rPr lang="en-US" sz="2400" dirty="0" smtClean="0">
                <a:solidFill>
                  <a:schemeClr val="tx1"/>
                </a:solidFill>
              </a:rPr>
              <a:t>V-BSS coordinator and 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182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6425"/>
            <a:ext cx="10361084" cy="1065213"/>
          </a:xfrm>
        </p:spPr>
        <p:txBody>
          <a:bodyPr/>
          <a:lstStyle/>
          <a:p>
            <a:r>
              <a:rPr lang="en-GB" dirty="0" smtClean="0"/>
              <a:t>Option 2: Temporal Key generation with individual APs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29574" y="1944688"/>
            <a:ext cx="11787935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PMK-AP derived from PMK-Coordinator and distributed by V-BSS Coordinator to </a:t>
            </a:r>
            <a:r>
              <a:rPr lang="en-US" dirty="0" smtClean="0">
                <a:solidFill>
                  <a:schemeClr val="tx1"/>
                </a:solidFill>
              </a:rPr>
              <a:t>APs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STA </a:t>
            </a:r>
            <a:r>
              <a:rPr lang="en-US" b="1" dirty="0" smtClean="0">
                <a:solidFill>
                  <a:schemeClr val="tx1"/>
                </a:solidFill>
              </a:rPr>
              <a:t>can generate </a:t>
            </a:r>
            <a:r>
              <a:rPr lang="en-US" b="1" dirty="0">
                <a:solidFill>
                  <a:schemeClr val="tx1"/>
                </a:solidFill>
              </a:rPr>
              <a:t>temporal keys with multiple APs of Virtual </a:t>
            </a:r>
            <a:r>
              <a:rPr lang="en-US" b="1" dirty="0" smtClean="0">
                <a:solidFill>
                  <a:schemeClr val="tx1"/>
                </a:solidFill>
              </a:rPr>
              <a:t>BSS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802.11r mechanisms can be re-used for the key generation with the individual AP</a:t>
            </a:r>
          </a:p>
          <a:p>
            <a:pPr marL="57150" indent="-342900">
              <a:buFont typeface="Courier New" panose="02070309020205020404" pitchFamily="49" charset="0"/>
              <a:buChar char="o"/>
            </a:pPr>
            <a:endParaRPr lang="en-US" sz="2200" dirty="0" smtClean="0">
              <a:solidFill>
                <a:schemeClr val="tx1"/>
              </a:solidFill>
            </a:endParaRPr>
          </a:p>
          <a:p>
            <a:pPr marL="5715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Separate </a:t>
            </a:r>
            <a:r>
              <a:rPr lang="en-US" dirty="0">
                <a:solidFill>
                  <a:schemeClr val="tx1"/>
                </a:solidFill>
              </a:rPr>
              <a:t>keys maintained for each </a:t>
            </a:r>
            <a:r>
              <a:rPr lang="en-US" dirty="0" smtClean="0">
                <a:solidFill>
                  <a:schemeClr val="tx1"/>
                </a:solidFill>
              </a:rPr>
              <a:t>AP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</a:rPr>
              <a:t>C</a:t>
            </a:r>
            <a:r>
              <a:rPr lang="en-US" sz="2200" dirty="0" smtClean="0">
                <a:solidFill>
                  <a:schemeClr val="tx1"/>
                </a:solidFill>
              </a:rPr>
              <a:t>orresponding keys used for communication between STA and AP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Dynamic AP selection limited to the subset with whom temporal keys are generated</a:t>
            </a:r>
          </a:p>
        </p:txBody>
      </p:sp>
    </p:spTree>
    <p:extLst>
      <p:ext uri="{BB962C8B-B14F-4D97-AF65-F5344CB8AC3E}">
        <p14:creationId xmlns:p14="http://schemas.microsoft.com/office/powerpoint/2010/main" val="27327239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Multi-AP Coordination Capability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794405"/>
              </p:ext>
            </p:extLst>
          </p:nvPr>
        </p:nvGraphicFramePr>
        <p:xfrm>
          <a:off x="207436" y="2057397"/>
          <a:ext cx="11527365" cy="3273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7200"/>
                <a:gridCol w="3462564"/>
                <a:gridCol w="3657601"/>
              </a:tblGrid>
              <a:tr h="83841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     Category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Temporal</a:t>
                      </a:r>
                      <a:r>
                        <a:rPr lang="en-US" sz="2400" b="1" baseline="0" dirty="0" smtClean="0"/>
                        <a:t> keys </a:t>
                      </a:r>
                      <a:r>
                        <a:rPr lang="en-US" sz="2400" b="1" dirty="0" smtClean="0"/>
                        <a:t>with </a:t>
                      </a:r>
                    </a:p>
                    <a:p>
                      <a:pPr algn="ctr"/>
                      <a:r>
                        <a:rPr lang="en-US" sz="2400" b="1" dirty="0" smtClean="0"/>
                        <a:t>V-BSS</a:t>
                      </a:r>
                      <a:r>
                        <a:rPr lang="en-US" sz="2400" b="1" baseline="0" dirty="0" smtClean="0"/>
                        <a:t> Coordinator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Temporal keys</a:t>
                      </a:r>
                      <a:r>
                        <a:rPr lang="en-US" sz="2400" b="1" baseline="0" dirty="0" smtClean="0"/>
                        <a:t> with individual APs</a:t>
                      </a:r>
                      <a:endParaRPr lang="en-US" sz="2400" b="1" dirty="0"/>
                    </a:p>
                  </a:txBody>
                  <a:tcPr/>
                </a:tc>
              </a:tr>
              <a:tr h="608754">
                <a:tc>
                  <a:txBody>
                    <a:bodyPr/>
                    <a:lstStyle/>
                    <a:p>
                      <a:pPr algn="just"/>
                      <a:r>
                        <a:rPr lang="en-US" sz="2400" b="1" dirty="0" smtClean="0"/>
                        <a:t>   Coordinated OFDMA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   </a:t>
                      </a:r>
                      <a:r>
                        <a:rPr lang="en-US" sz="2400" b="1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b="1" dirty="0"/>
                    </a:p>
                  </a:txBody>
                  <a:tcPr/>
                </a:tc>
              </a:tr>
              <a:tr h="608754">
                <a:tc>
                  <a:txBody>
                    <a:bodyPr/>
                    <a:lstStyle/>
                    <a:p>
                      <a:pPr algn="just"/>
                      <a:r>
                        <a:rPr lang="en-US" sz="2400" b="1" dirty="0" smtClean="0"/>
                        <a:t>   Coordinated</a:t>
                      </a:r>
                      <a:r>
                        <a:rPr lang="en-US" sz="2400" b="1" baseline="0" dirty="0" smtClean="0"/>
                        <a:t> Beamforming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b="1" dirty="0"/>
                    </a:p>
                  </a:txBody>
                  <a:tcPr/>
                </a:tc>
              </a:tr>
              <a:tr h="608754">
                <a:tc>
                  <a:txBody>
                    <a:bodyPr/>
                    <a:lstStyle/>
                    <a:p>
                      <a:pPr algn="just"/>
                      <a:r>
                        <a:rPr lang="en-US" sz="2400" b="1" dirty="0" smtClean="0"/>
                        <a:t>   Null</a:t>
                      </a:r>
                      <a:r>
                        <a:rPr lang="en-US" sz="2400" b="1" baseline="0" dirty="0" smtClean="0"/>
                        <a:t> Forming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b="1" dirty="0"/>
                    </a:p>
                  </a:txBody>
                  <a:tcPr/>
                </a:tc>
              </a:tr>
              <a:tr h="608754">
                <a:tc>
                  <a:txBody>
                    <a:bodyPr/>
                    <a:lstStyle/>
                    <a:p>
                      <a:pPr algn="just"/>
                      <a:r>
                        <a:rPr lang="en-US" sz="2400" b="1" dirty="0" smtClean="0"/>
                        <a:t>   Joint</a:t>
                      </a:r>
                      <a:r>
                        <a:rPr lang="en-US" sz="2400" b="1" baseline="0" dirty="0" smtClean="0"/>
                        <a:t> AP Transmission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X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7178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11-19-1451-00-00be-virtual-bss-for-multi-ap-coordination-follow-up</Template>
  <TotalTime>1260</TotalTime>
  <Words>919</Words>
  <Application>Microsoft Office PowerPoint</Application>
  <PresentationFormat>Widescreen</PresentationFormat>
  <Paragraphs>182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Unicode MS</vt:lpstr>
      <vt:lpstr>MS Gothic</vt:lpstr>
      <vt:lpstr>Arial</vt:lpstr>
      <vt:lpstr>Courier New</vt:lpstr>
      <vt:lpstr>Times New Roman</vt:lpstr>
      <vt:lpstr>Wingdings</vt:lpstr>
      <vt:lpstr>Office Theme</vt:lpstr>
      <vt:lpstr>Document</vt:lpstr>
      <vt:lpstr>Virtual BSS for Multi-AP Coordination Follow-up</vt:lpstr>
      <vt:lpstr>TGbe Multi-AP Coordination</vt:lpstr>
      <vt:lpstr>Multi-AP Coordination Requirements</vt:lpstr>
      <vt:lpstr>802.11r Mobility Domain </vt:lpstr>
      <vt:lpstr>Virtual BSS</vt:lpstr>
      <vt:lpstr>Virtual BSS Initial Association</vt:lpstr>
      <vt:lpstr>Option 1: Temporal Key generation with V-BSS Coordinator</vt:lpstr>
      <vt:lpstr>Option 2: Temporal Key generation with individual APs</vt:lpstr>
      <vt:lpstr>Multi-AP Coordination Capability</vt:lpstr>
      <vt:lpstr>Further Consideration</vt:lpstr>
      <vt:lpstr>Summary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BSS for Multi AP Coordination Follow-up</dc:title>
  <dc:creator>Sharan Naribole</dc:creator>
  <cp:lastModifiedBy>Sharan Naribole</cp:lastModifiedBy>
  <cp:revision>70</cp:revision>
  <cp:lastPrinted>1601-01-01T00:00:00Z</cp:lastPrinted>
  <dcterms:created xsi:type="dcterms:W3CDTF">2019-09-09T01:01:15Z</dcterms:created>
  <dcterms:modified xsi:type="dcterms:W3CDTF">2019-09-14T00:47:07Z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discussions\Multi-AP Coordination\Virtual BSS\11-19-1451-00-00be-virtual-bss-for-multi-ap-coordination-follow-up.pptx</vt:lpwstr>
  </property>
</Properties>
</file>