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3" r:id="rId5"/>
    <p:sldId id="267" r:id="rId6"/>
    <p:sldId id="268" r:id="rId7"/>
    <p:sldId id="264" r:id="rId8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36" d="100"/>
          <a:sy n="136" d="100"/>
        </p:scale>
        <p:origin x="200" y="32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802.11-19/1428r0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802.11-19/1428r0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802.11-19/1428r0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802.11-19/1428r0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802.11-19/1428r0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802.11-19/1428r0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2019-09-19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68521" y="4856560"/>
            <a:ext cx="2281233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September 2019, Hanoi, VN.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 for the week:  Discuss and approve SFD text and Draft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met 3 times this week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Accomplishments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initial text for the Specification Framework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additional functional requirements, which were added to the FR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the functional requirement document to (a) check which FRs are addressed / covered by existing SFD text proposals and (b) identified volunteers to provide SFD text proposals covering others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/ confirmed timeline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November 2019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 submissions for SFD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technical level of detail for agreed SFD content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10-15 November 2019 F2F meeting, Waikoloa, </a:t>
            </a:r>
            <a:r>
              <a:rPr lang="en-US" dirty="0" err="1"/>
              <a:t>BigIsland</a:t>
            </a:r>
            <a:r>
              <a:rPr lang="en-US" dirty="0"/>
              <a:t>, HI, USA:</a:t>
            </a:r>
          </a:p>
          <a:p>
            <a:r>
              <a:rPr lang="en-US" dirty="0"/>
              <a:t>	Meeting time requested:  3 sessions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AF98CECB-E49A-9E42-AB8C-BBEB25744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580030"/>
              </p:ext>
            </p:extLst>
          </p:nvPr>
        </p:nvGraphicFramePr>
        <p:xfrm>
          <a:off x="3018954" y="1499343"/>
          <a:ext cx="5523384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schedule – unchanged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dirty="0"/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January 2020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July 2020		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January 2021	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January 2021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March 2021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July 2021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Feb 2022			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11-19/1426</a:t>
            </a:r>
          </a:p>
          <a:p>
            <a:r>
              <a:rPr lang="en-US" dirty="0"/>
              <a:t>Meeting / Chair’s Slide Deck:		11-19/1427</a:t>
            </a:r>
          </a:p>
          <a:p>
            <a:r>
              <a:rPr lang="en-US" dirty="0"/>
              <a:t>Meeting minutes:					11-19/1370</a:t>
            </a:r>
          </a:p>
          <a:p>
            <a:r>
              <a:rPr lang="en-US" dirty="0"/>
              <a:t>Snapshot Slide:						11-19/1425</a:t>
            </a:r>
          </a:p>
          <a:p>
            <a:r>
              <a:rPr lang="en-US" dirty="0"/>
              <a:t>Closing report:						11-19/1428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79</TotalTime>
  <Words>290</Words>
  <Application>Microsoft Macintosh PowerPoint</Application>
  <PresentationFormat>On-screen Show (16:9)</PresentationFormat>
  <Paragraphs>93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November 2019</vt:lpstr>
      <vt:lpstr>Future Session Planning</vt:lpstr>
      <vt:lpstr>TGbc schedule – unchanged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Marc Emmelmann</cp:lastModifiedBy>
  <cp:revision>6</cp:revision>
  <cp:lastPrinted>1601-01-01T00:00:00Z</cp:lastPrinted>
  <dcterms:created xsi:type="dcterms:W3CDTF">2019-09-17T07:48:51Z</dcterms:created>
  <dcterms:modified xsi:type="dcterms:W3CDTF">2019-09-17T09:08:11Z</dcterms:modified>
  <cp:category/>
</cp:coreProperties>
</file>