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1" r:id="rId28"/>
    <p:sldId id="29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802.11-19/1427r0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802.11-19/1427r0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802.11-19/1427r0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2019-08-12</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3"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September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September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Marriott Hanoi, Hanoi, Vietnam</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a:t>
            </a:r>
            <a:r>
              <a:rPr lang="en-US" altLang="en-US" dirty="0" err="1">
                <a:latin typeface="Arial" panose="020B0604020202020204" pitchFamily="34" charset="0"/>
              </a:rPr>
              <a:t>Commscope</a:t>
            </a:r>
            <a:r>
              <a:rPr lang="en-US" altLang="en-US" dirty="0">
                <a:latin typeface="Arial" panose="020B0604020202020204" pitchFamily="34" charset="0"/>
              </a:rPr>
              <a:t>)</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September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Carol Ansley (</a:t>
            </a:r>
            <a:r>
              <a:rPr lang="en-US" dirty="0" err="1"/>
              <a:t>Commscope</a:t>
            </a:r>
            <a:r>
              <a:rPr lang="en-US" dirty="0"/>
              <a: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39</TotalTime>
  <Words>1677</Words>
  <Application>Microsoft Macintosh PowerPoint</Application>
  <PresentationFormat>On-screen Show (4:3)</PresentationFormat>
  <Paragraphs>312</Paragraphs>
  <Slides>37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Marc Emmelmann</cp:lastModifiedBy>
  <cp:revision>5</cp:revision>
  <cp:lastPrinted>1601-01-01T00:00:00Z</cp:lastPrinted>
  <dcterms:created xsi:type="dcterms:W3CDTF">2019-05-17T00:07:25Z</dcterms:created>
  <dcterms:modified xsi:type="dcterms:W3CDTF">2019-08-12T15:27:31Z</dcterms:modified>
  <cp:category/>
</cp:coreProperties>
</file>