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2" d="100"/>
          <a:sy n="102" d="100"/>
        </p:scale>
        <p:origin x="192" y="3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802.11-19/1425r0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August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802.11-19/1425r0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August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August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August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August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 dirty="0"/>
              <a:t>August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 dirty="0"/>
              <a:t>August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July 2019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July 2019:</a:t>
            </a:r>
          </a:p>
          <a:p>
            <a:pPr lvl="1">
              <a:buFont typeface="Arial"/>
              <a:buChar char="•"/>
            </a:pPr>
            <a:r>
              <a:rPr lang="en-US" dirty="0"/>
              <a:t>1 telephone conference</a:t>
            </a:r>
          </a:p>
          <a:p>
            <a:pPr lvl="1">
              <a:buFont typeface="Arial"/>
              <a:buChar char="•"/>
            </a:pPr>
            <a:r>
              <a:rPr lang="de-DE" dirty="0"/>
              <a:t>Submission on SFD </a:t>
            </a:r>
            <a:r>
              <a:rPr lang="de-DE" dirty="0" err="1"/>
              <a:t>text</a:t>
            </a:r>
            <a:endParaRPr lang="en-GB" dirty="0"/>
          </a:p>
          <a:p>
            <a:pPr lvl="1">
              <a:buFont typeface="Arial"/>
              <a:buChar char="•"/>
            </a:pPr>
            <a:r>
              <a:rPr lang="de-DE" dirty="0" err="1"/>
              <a:t>Discussion</a:t>
            </a:r>
            <a:r>
              <a:rPr lang="de-DE" dirty="0"/>
              <a:t> on Call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Submissions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and approve SFD text and Draft Submissions	</a:t>
            </a:r>
          </a:p>
          <a:p>
            <a:pPr>
              <a:buFont typeface="Arial"/>
              <a:buChar char="•"/>
            </a:pPr>
            <a:r>
              <a:rPr lang="en-US" dirty="0"/>
              <a:t>3 Meeting slots</a:t>
            </a:r>
            <a:r>
              <a:rPr lang="en-US"/>
              <a:t>:  Mon PM2; Tue AM2; Thu AM1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Agenda: 11-19/1426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11-19/1427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August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45</TotalTime>
  <Words>107</Words>
  <Application>Microsoft Macintosh PowerPoint</Application>
  <PresentationFormat>Widescreen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Marc Emmelmann</cp:lastModifiedBy>
  <cp:revision>10</cp:revision>
  <cp:lastPrinted>1601-01-01T00:00:00Z</cp:lastPrinted>
  <dcterms:created xsi:type="dcterms:W3CDTF">2019-05-16T23:33:21Z</dcterms:created>
  <dcterms:modified xsi:type="dcterms:W3CDTF">2019-08-12T14:52:21Z</dcterms:modified>
  <cp:category/>
</cp:coreProperties>
</file>