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11.xml.rels" ContentType="application/vnd.openxmlformats-package.relationships+xml"/>
  <Override PartName="/ppt/slides/_rels/slide18.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slide22.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4.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30" Type="http://schemas.openxmlformats.org/officeDocument/2006/relationships/slide" Target="slides/slide24.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69"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70"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71"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72"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7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57A6C303-2249-4375-8D74-71C2B9A0058B}"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CustomShape 1"/>
          <p:cNvSpPr/>
          <p:nvPr/>
        </p:nvSpPr>
        <p:spPr>
          <a:xfrm>
            <a:off x="5640480" y="96840"/>
            <a:ext cx="636120" cy="207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96" name="CustomShape 2"/>
          <p:cNvSpPr/>
          <p:nvPr/>
        </p:nvSpPr>
        <p:spPr>
          <a:xfrm>
            <a:off x="654120" y="96840"/>
            <a:ext cx="821880" cy="207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97" name="CustomShape 3"/>
          <p:cNvSpPr/>
          <p:nvPr/>
        </p:nvSpPr>
        <p:spPr>
          <a:xfrm>
            <a:off x="5357880" y="8985240"/>
            <a:ext cx="91872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98" name="CustomShape 4"/>
          <p:cNvSpPr/>
          <p:nvPr/>
        </p:nvSpPr>
        <p:spPr>
          <a:xfrm>
            <a:off x="3222720" y="8985240"/>
            <a:ext cx="507600" cy="36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67943A17-7A9B-438E-8283-66E40A449CF1}"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99" name="CustomShape 5"/>
          <p:cNvSpPr/>
          <p:nvPr/>
        </p:nvSpPr>
        <p:spPr>
          <a:xfrm>
            <a:off x="1154160" y="701640"/>
            <a:ext cx="4622400" cy="3465000"/>
          </a:xfrm>
          <a:prstGeom prst="rect">
            <a:avLst/>
          </a:prstGeom>
          <a:solidFill>
            <a:srgbClr val="ffffff"/>
          </a:solidFill>
          <a:ln w="9360">
            <a:solidFill>
              <a:srgbClr val="000000"/>
            </a:solidFill>
            <a:miter/>
          </a:ln>
        </p:spPr>
        <p:style>
          <a:lnRef idx="0"/>
          <a:fillRef idx="0"/>
          <a:effectRef idx="0"/>
          <a:fontRef idx="minor"/>
        </p:style>
      </p:sp>
      <p:sp>
        <p:nvSpPr>
          <p:cNvPr id="300" name="PlaceHolder 6"/>
          <p:cNvSpPr>
            <a:spLocks noGrp="1"/>
          </p:cNvSpPr>
          <p:nvPr>
            <p:ph type="body"/>
          </p:nvPr>
        </p:nvSpPr>
        <p:spPr>
          <a:xfrm>
            <a:off x="923760" y="4408560"/>
            <a:ext cx="5082840" cy="426672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CustomShape 1"/>
          <p:cNvSpPr/>
          <p:nvPr/>
        </p:nvSpPr>
        <p:spPr>
          <a:xfrm>
            <a:off x="1092960" y="11736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276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02" name="CustomShape 2"/>
          <p:cNvSpPr/>
          <p:nvPr/>
        </p:nvSpPr>
        <p:spPr>
          <a:xfrm>
            <a:off x="4311360" y="11736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276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03" name="CustomShape 3"/>
          <p:cNvSpPr/>
          <p:nvPr/>
        </p:nvSpPr>
        <p:spPr>
          <a:xfrm>
            <a:off x="116280" y="11736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276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04"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05" name="CustomShape 5"/>
          <p:cNvSpPr/>
          <p:nvPr/>
        </p:nvSpPr>
        <p:spPr>
          <a:xfrm>
            <a:off x="234324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276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4E493FBC-EC27-45E9-B536-322299D41AEA}" type="slidenum">
              <a:rPr b="0" lang="sv-SE" sz="1800" spc="-1" strike="noStrike">
                <a:solidFill>
                  <a:srgbClr val="000000"/>
                </a:solidFill>
                <a:latin typeface="DejaVu Sans"/>
              </a:rPr>
              <a:t>&lt;number&gt;</a:t>
            </a:fld>
            <a:endParaRPr b="0" lang="sv-SE" sz="1800" spc="-1" strike="noStrike">
              <a:latin typeface="DejaVu Sans"/>
            </a:endParaRPr>
          </a:p>
        </p:txBody>
      </p:sp>
      <p:sp>
        <p:nvSpPr>
          <p:cNvPr id="306" name="PlaceHolder 6"/>
          <p:cNvSpPr>
            <a:spLocks noGrp="1"/>
          </p:cNvSpPr>
          <p:nvPr>
            <p:ph type="body"/>
          </p:nvPr>
        </p:nvSpPr>
        <p:spPr>
          <a:xfrm>
            <a:off x="905040" y="4552560"/>
            <a:ext cx="4981320" cy="4176000"/>
          </a:xfrm>
          <a:prstGeom prst="rect">
            <a:avLst/>
          </a:prstGeom>
        </p:spPr>
        <p:txBody>
          <a:bodyPr lIns="0" rIns="0" tIns="0" bIns="0">
            <a:spAutoFit/>
          </a:bodyPr>
          <a:p>
            <a:endParaRPr b="0" lang="sv-SE" sz="2000" spc="-1" strike="noStrike">
              <a:latin typeface="DejaVu Sans"/>
            </a:endParaRPr>
          </a:p>
        </p:txBody>
      </p:sp>
      <p:sp>
        <p:nvSpPr>
          <p:cNvPr id="307" name="PlaceHolder 7"/>
          <p:cNvSpPr>
            <a:spLocks noGrp="1"/>
          </p:cNvSpPr>
          <p:nvPr>
            <p:ph type="sldImg"/>
          </p:nvPr>
        </p:nvSpPr>
        <p:spPr>
          <a:xfrm>
            <a:off x="914400" y="744480"/>
            <a:ext cx="4964040" cy="3722760"/>
          </a:xfrm>
          <a:prstGeom prst="rect">
            <a:avLst/>
          </a:prstGeom>
        </p:spPr>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3C51209A-74E7-41A0-9B12-CA4214F7F3BC}"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309" name="CustomShape 2"/>
          <p:cNvSpPr/>
          <p:nvPr/>
        </p:nvSpPr>
        <p:spPr>
          <a:xfrm>
            <a:off x="5640480" y="96840"/>
            <a:ext cx="636480" cy="207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310" name="CustomShape 3"/>
          <p:cNvSpPr/>
          <p:nvPr/>
        </p:nvSpPr>
        <p:spPr>
          <a:xfrm>
            <a:off x="654120" y="96840"/>
            <a:ext cx="822240" cy="207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311" name="CustomShape 4"/>
          <p:cNvSpPr/>
          <p:nvPr/>
        </p:nvSpPr>
        <p:spPr>
          <a:xfrm>
            <a:off x="5357880" y="8985240"/>
            <a:ext cx="919080" cy="1778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312" name="CustomShape 5"/>
          <p:cNvSpPr/>
          <p:nvPr/>
        </p:nvSpPr>
        <p:spPr>
          <a:xfrm>
            <a:off x="3222720" y="8985240"/>
            <a:ext cx="507960" cy="3603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415AFA8E-3B70-4170-8239-C70D928275F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13" name="PlaceHolder 6"/>
          <p:cNvSpPr>
            <a:spLocks noGrp="1"/>
          </p:cNvSpPr>
          <p:nvPr>
            <p:ph type="sldImg"/>
          </p:nvPr>
        </p:nvSpPr>
        <p:spPr>
          <a:xfrm>
            <a:off x="1154160" y="701640"/>
            <a:ext cx="4622760" cy="3465360"/>
          </a:xfrm>
          <a:prstGeom prst="rect">
            <a:avLst/>
          </a:prstGeom>
        </p:spPr>
      </p:sp>
      <p:sp>
        <p:nvSpPr>
          <p:cNvPr id="314" name="CustomShape 7"/>
          <p:cNvSpPr/>
          <p:nvPr/>
        </p:nvSpPr>
        <p:spPr>
          <a:xfrm>
            <a:off x="923760" y="4408560"/>
            <a:ext cx="5083200" cy="4267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CustomShape 1"/>
          <p:cNvSpPr/>
          <p:nvPr/>
        </p:nvSpPr>
        <p:spPr>
          <a:xfrm>
            <a:off x="1092960" y="11736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276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16" name="CustomShape 2"/>
          <p:cNvSpPr/>
          <p:nvPr/>
        </p:nvSpPr>
        <p:spPr>
          <a:xfrm>
            <a:off x="4311360" y="11736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276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17" name="CustomShape 3"/>
          <p:cNvSpPr/>
          <p:nvPr/>
        </p:nvSpPr>
        <p:spPr>
          <a:xfrm>
            <a:off x="116280" y="11736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276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18"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19"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276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3C57DB16-E271-43E3-A338-A232B5BB68BA}" type="slidenum">
              <a:rPr b="0" lang="sv-SE" sz="1800" spc="-1" strike="noStrike">
                <a:solidFill>
                  <a:srgbClr val="000000"/>
                </a:solidFill>
                <a:latin typeface="DejaVu Sans"/>
              </a:rPr>
              <a:t>&lt;number&gt;</a:t>
            </a:fld>
            <a:endParaRPr b="0" lang="sv-SE" sz="1800" spc="-1" strike="noStrike">
              <a:latin typeface="DejaVu Sans"/>
            </a:endParaRPr>
          </a:p>
        </p:txBody>
      </p:sp>
      <p:sp>
        <p:nvSpPr>
          <p:cNvPr id="320" name="PlaceHolder 6"/>
          <p:cNvSpPr>
            <a:spLocks noGrp="1"/>
          </p:cNvSpPr>
          <p:nvPr>
            <p:ph type="sldImg"/>
          </p:nvPr>
        </p:nvSpPr>
        <p:spPr>
          <a:xfrm>
            <a:off x="914400" y="744480"/>
            <a:ext cx="4964040" cy="3722760"/>
          </a:xfrm>
          <a:prstGeom prst="rect">
            <a:avLst/>
          </a:prstGeom>
        </p:spPr>
      </p:sp>
      <p:sp>
        <p:nvSpPr>
          <p:cNvPr id="321" name="PlaceHolder 7"/>
          <p:cNvSpPr>
            <a:spLocks noGrp="1"/>
          </p:cNvSpPr>
          <p:nvPr>
            <p:ph type="body"/>
          </p:nvPr>
        </p:nvSpPr>
        <p:spPr>
          <a:xfrm>
            <a:off x="678960" y="4717800"/>
            <a:ext cx="5432400" cy="4176000"/>
          </a:xfrm>
          <a:prstGeom prst="rect">
            <a:avLst/>
          </a:prstGeom>
        </p:spPr>
        <p:txBody>
          <a:bodyPr lIns="0" rIns="0" tIns="0" bIns="0">
            <a:sp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360000" y="1080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360000" y="1080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360000" y="1080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360000" y="1080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60000" y="1080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7040" cy="2692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802.11-19/1420r5 </a:t>
            </a:r>
            <a:endParaRPr b="0" lang="sv-SE" sz="1800" spc="-1" strike="noStrike">
              <a:latin typeface="DejaVu Sans"/>
            </a:endParaRPr>
          </a:p>
        </p:txBody>
      </p:sp>
      <p:sp>
        <p:nvSpPr>
          <p:cNvPr id="4" name="PlaceHolder 5"/>
          <p:cNvSpPr>
            <a:spLocks noGrp="1"/>
          </p:cNvSpPr>
          <p:nvPr>
            <p:ph type="title"/>
          </p:nvPr>
        </p:nvSpPr>
        <p:spPr>
          <a:xfrm>
            <a:off x="360000" y="1080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7040" cy="2692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802.11-19/1420r5 </a:t>
            </a:r>
            <a:endParaRPr b="0" lang="sv-SE" sz="1800" spc="-1" strike="noStrike">
              <a:latin typeface="DejaVu Sans"/>
            </a:endParaRPr>
          </a:p>
        </p:txBody>
      </p:sp>
      <p:sp>
        <p:nvSpPr>
          <p:cNvPr id="46" name="PlaceHolder 5"/>
          <p:cNvSpPr>
            <a:spLocks noGrp="1"/>
          </p:cNvSpPr>
          <p:nvPr>
            <p:ph type="title"/>
          </p:nvPr>
        </p:nvSpPr>
        <p:spPr>
          <a:xfrm>
            <a:off x="360000" y="1080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7040" cy="2692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802.11-19/1420r5 </a:t>
            </a:r>
            <a:endParaRPr b="0" lang="sv-SE" sz="1800" spc="-1" strike="noStrike">
              <a:latin typeface="DejaVu Sans"/>
            </a:endParaRPr>
          </a:p>
        </p:txBody>
      </p:sp>
      <p:sp>
        <p:nvSpPr>
          <p:cNvPr id="88" name="PlaceHolder 5"/>
          <p:cNvSpPr>
            <a:spLocks noGrp="1"/>
          </p:cNvSpPr>
          <p:nvPr>
            <p:ph type="title"/>
          </p:nvPr>
        </p:nvSpPr>
        <p:spPr>
          <a:xfrm>
            <a:off x="360000" y="1080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084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802.11-19/1420r5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276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410760" y="101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588-02-0rcm-summary-of-discussions-on-randomized-and-changing-mac-addresses-2014-2019.odt" TargetMode="External"/><Relationship Id="rId2" Type="http://schemas.openxmlformats.org/officeDocument/2006/relationships/hyperlink" Target="https://mentor.ieee.org/802.11/dcn/19/11-19-0982-06-0rcm-rcm-tig-july-2019-meeting-agenda.ppt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hyperlink" Target="https://mentor.ieee.org/802.11/dcn/19/11-19-1442-00-0rcm-rcm-tig-draft-report-outline.docx" TargetMode="External"/><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37.xml"/><Relationship Id="rId5"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37.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4" name="CustomShape 1"/>
          <p:cNvSpPr/>
          <p:nvPr/>
        </p:nvSpPr>
        <p:spPr>
          <a:xfrm>
            <a:off x="696960" y="333360"/>
            <a:ext cx="22996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75" name="CustomShape 2"/>
          <p:cNvSpPr/>
          <p:nvPr/>
        </p:nvSpPr>
        <p:spPr>
          <a:xfrm>
            <a:off x="5500800" y="6475320"/>
            <a:ext cx="303804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6" name="CustomShape 3"/>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F56C2CC-31FB-42B0-8637-4FA5A07C04E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7" name="CustomShape 4"/>
          <p:cNvSpPr/>
          <p:nvPr/>
        </p:nvSpPr>
        <p:spPr>
          <a:xfrm>
            <a:off x="723240" y="63036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78" name="CustomShape 5"/>
          <p:cNvSpPr/>
          <p:nvPr/>
        </p:nvSpPr>
        <p:spPr>
          <a:xfrm>
            <a:off x="685800" y="1523880"/>
            <a:ext cx="7768800" cy="393120"/>
          </a:xfrm>
          <a:prstGeom prst="rect">
            <a:avLst/>
          </a:prstGeom>
          <a:noFill/>
          <a:ln w="9360">
            <a:noFill/>
          </a:ln>
        </p:spPr>
        <p:style>
          <a:lnRef idx="0"/>
          <a:fillRef idx="0"/>
          <a:effectRef idx="0"/>
          <a:fontRef idx="minor"/>
        </p:style>
        <p:txBody>
          <a:bodyPr lIns="92160" rIns="92160" tIns="46080" bIns="46080">
            <a:noAutofit/>
          </a:bodyPr>
          <a:p>
            <a:pPr marL="343080" indent="-33948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2019-09-19</a:t>
            </a:r>
            <a:endParaRPr b="0" lang="sv-SE" sz="2000" spc="-1" strike="noStrike">
              <a:latin typeface="DejaVu Sans"/>
            </a:endParaRPr>
          </a:p>
        </p:txBody>
      </p:sp>
      <p:sp>
        <p:nvSpPr>
          <p:cNvPr id="179" name="CustomShape 6"/>
          <p:cNvSpPr/>
          <p:nvPr/>
        </p:nvSpPr>
        <p:spPr>
          <a:xfrm>
            <a:off x="533520" y="1940040"/>
            <a:ext cx="2487240" cy="576720"/>
          </a:xfrm>
          <a:prstGeom prst="rect">
            <a:avLst/>
          </a:prstGeom>
          <a:noFill/>
          <a:ln w="9360">
            <a:noFill/>
          </a:ln>
        </p:spPr>
        <p:style>
          <a:lnRef idx="0"/>
          <a:fillRef idx="0"/>
          <a:effectRef idx="0"/>
          <a:fontRef idx="minor"/>
        </p:style>
      </p:sp>
      <p:graphicFrame>
        <p:nvGraphicFramePr>
          <p:cNvPr id="180"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81" name="CustomShape 8"/>
          <p:cNvSpPr/>
          <p:nvPr/>
        </p:nvSpPr>
        <p:spPr>
          <a:xfrm>
            <a:off x="720000" y="2659680"/>
            <a:ext cx="194076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4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4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4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20"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B08C7A8-4C66-42B4-AE9F-0AFEDD99277A}"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21"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2"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23"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225"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5948E04-EDE0-442E-90E8-D4E55067EE68}"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26"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28" name="CustomShape 5"/>
          <p:cNvSpPr/>
          <p:nvPr/>
        </p:nvSpPr>
        <p:spPr>
          <a:xfrm>
            <a:off x="685800" y="685800"/>
            <a:ext cx="7767360" cy="106164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30"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51B3334-A936-4169-A731-D55542940614}"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31"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2"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33"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CustomShape 1"/>
          <p:cNvSpPr/>
          <p:nvPr/>
        </p:nvSpPr>
        <p:spPr>
          <a:xfrm>
            <a:off x="685800" y="1189080"/>
            <a:ext cx="7767360" cy="474876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Some background to TIG:</a:t>
            </a:r>
            <a:endParaRPr b="0" lang="sv-SE" sz="2000" spc="-1" strike="noStrike">
              <a:latin typeface="DejaVu Sans"/>
            </a:endParaRPr>
          </a:p>
          <a:p>
            <a:pPr>
              <a:lnSpc>
                <a:spcPct val="100000"/>
              </a:lnSpc>
            </a:pPr>
            <a:r>
              <a:rPr b="0" lang="sv-SE" sz="2000" spc="-1" strike="noStrike">
                <a:solidFill>
                  <a:srgbClr val="000000"/>
                </a:solidFill>
                <a:latin typeface="Times New Roman"/>
                <a:ea typeface="AR PL UMing CN"/>
              </a:rPr>
              <a:t>Summary of discussions on randomized and changing MAC addresses 2014-2019, Amelia Andersdotter, </a:t>
            </a:r>
            <a:r>
              <a:rPr b="0" lang="sv-SE" sz="2000" spc="-1" strike="noStrike" u="sng">
                <a:solidFill>
                  <a:srgbClr val="0000ff"/>
                </a:solidFill>
                <a:uFillTx/>
                <a:latin typeface="Times New Roman"/>
                <a:ea typeface="AR PL UMing CN"/>
                <a:hlinkClick r:id="rId1"/>
              </a:rPr>
              <a:t>11-19/0588r2</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AR PL UMing CN"/>
              </a:rPr>
              <a:t>Final Agenda: </a:t>
            </a:r>
            <a:r>
              <a:rPr b="0" lang="sv-SE" sz="2000" spc="-1" strike="noStrike" u="sng">
                <a:solidFill>
                  <a:srgbClr val="0000ff"/>
                </a:solidFill>
                <a:uFillTx/>
                <a:latin typeface="Times New Roman"/>
                <a:ea typeface="AR PL UMing CN"/>
                <a:hlinkClick r:id="rId2"/>
              </a:rPr>
              <a:t>11-19/0982r6</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Work completed</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Reviewed five presentations.</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Discussion on timeline and the future outline draft report.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September : 3 meeting slots.  Discussion on outline of draft report based on individual contributions for text chunks for the draft report (provided in good time before the meeting). Produce a first draft report.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November: Conclusion. Goal: finalize report and give to CAC before wed/thur evening. </a:t>
            </a:r>
            <a:endParaRPr b="0" lang="sv-SE" sz="2000" spc="-1" strike="noStrike">
              <a:latin typeface="DejaVu Sans"/>
            </a:endParaRPr>
          </a:p>
        </p:txBody>
      </p:sp>
      <p:sp>
        <p:nvSpPr>
          <p:cNvPr id="235"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3FE0941-9D53-4867-984A-680CC2D76A12}"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36"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7"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38" name="CustomShape 5"/>
          <p:cNvSpPr/>
          <p:nvPr/>
        </p:nvSpPr>
        <p:spPr>
          <a:xfrm>
            <a:off x="685800" y="685800"/>
            <a:ext cx="7767360" cy="5364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July meeting</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4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4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4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40"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C3CBBDA-9CBF-4662-914E-93289EDB752A}"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41"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2"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3"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Randomized or Changing MAC address use cases (11-19/1607r0)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Randomized or Changing MAC address Recommendation (11-19/1653r0)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RCM Rogue Containment Use case (11-19/1665r0)</a:t>
            </a:r>
            <a:endParaRPr b="0" lang="sv-SE" sz="1600" spc="-1" strike="noStrike">
              <a:latin typeface="DejaVu Sans"/>
            </a:endParaRPr>
          </a:p>
          <a:p>
            <a:pPr lvl="1" marL="432000" indent="-21492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Addition to recommendations: Privacy TIG (11-19/1679r0)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Draft outline (11-19/1442)</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Liaison letters?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45"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92B2788-DD28-4436-B32C-02CB307E3262}"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46"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7"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8"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CustomShape 1"/>
          <p:cNvSpPr/>
          <p:nvPr/>
        </p:nvSpPr>
        <p:spPr>
          <a:xfrm>
            <a:off x="685800" y="1189080"/>
            <a:ext cx="7767360" cy="474876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Draft outline published in August: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u="sng">
                <a:solidFill>
                  <a:srgbClr val="0000ff"/>
                </a:solidFill>
                <a:uFillTx/>
                <a:latin typeface="Times New Roman"/>
                <a:ea typeface="DejaVu Sans"/>
                <a:hlinkClick r:id="rId1"/>
              </a:rPr>
              <a:t>https://mentor.ieee.org/802.11/dcn/19/11-19-1442-00-0rcm-rcm-tig-draft-report-outline.docx</a:t>
            </a:r>
            <a:r>
              <a:rPr b="1" lang="sv-SE" sz="2000" spc="-1" strike="noStrike">
                <a:solidFill>
                  <a:srgbClr val="000000"/>
                </a:solidFill>
                <a:latin typeface="Times New Roman"/>
                <a:ea typeface="DejaVu Sans"/>
              </a:rPr>
              <a:t> </a:t>
            </a:r>
            <a:endParaRPr b="0" lang="sv-SE" sz="2000" spc="-1" strike="noStrike">
              <a:latin typeface="DejaVu Sans"/>
            </a:endParaRPr>
          </a:p>
          <a:p>
            <a:pPr>
              <a:lnSpc>
                <a:spcPct val="100000"/>
              </a:lnSpc>
              <a:spcBef>
                <a:spcPts val="601"/>
              </a:spcBef>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marL="216000" indent="-215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Randomized or Changing MAC address use cases (11-19/1607r0)</a:t>
            </a:r>
            <a:endParaRPr b="0" lang="sv-SE" sz="1600" spc="-1" strike="noStrike">
              <a:latin typeface="DejaVu Sans"/>
            </a:endParaRPr>
          </a:p>
          <a:p>
            <a:pPr marL="216000" indent="-215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Randomized or Changing MAC address Recommendation (11-19/1653r0)</a:t>
            </a:r>
            <a:endParaRPr b="0" lang="sv-SE" sz="1600" spc="-1" strike="noStrike">
              <a:latin typeface="DejaVu Sans"/>
            </a:endParaRPr>
          </a:p>
          <a:p>
            <a:pPr marL="216000" indent="-215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RCM Rogue Containment Use case (11-19/1665r0)</a:t>
            </a:r>
            <a:endParaRPr b="0" lang="sv-SE" sz="1600" spc="-1" strike="noStrike">
              <a:latin typeface="DejaVu Sans"/>
            </a:endParaRPr>
          </a:p>
          <a:p>
            <a:pPr marL="216000" indent="-215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Addition to recommendations: Privacy TIG (11-19/1679r0)</a:t>
            </a:r>
            <a:endParaRPr b="0" lang="sv-SE" sz="1600" spc="-1" strike="noStrike">
              <a:latin typeface="DejaVu Sans"/>
            </a:endParaRPr>
          </a:p>
          <a:p>
            <a:pPr marL="216000" indent="-215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Draft outline (11-19/1442)</a:t>
            </a:r>
            <a:endParaRPr b="0" lang="sv-SE" sz="1600" spc="-1" strike="noStrike">
              <a:latin typeface="DejaVu Sans"/>
            </a:endParaRPr>
          </a:p>
        </p:txBody>
      </p:sp>
      <p:sp>
        <p:nvSpPr>
          <p:cNvPr id="250"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BC69C90-0C8D-4A08-8432-7E18D9FA0581}"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51"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2"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53" name="CustomShape 5"/>
          <p:cNvSpPr/>
          <p:nvPr/>
        </p:nvSpPr>
        <p:spPr>
          <a:xfrm>
            <a:off x="685800" y="685800"/>
            <a:ext cx="7767360" cy="53640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Liaison letters?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55"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AC7ACE6-4FD5-4A42-9C97-D2763A9F60BE}"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56"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7"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58"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1"/>
          <p:cNvSpPr/>
          <p:nvPr/>
        </p:nvSpPr>
        <p:spPr>
          <a:xfrm>
            <a:off x="685800" y="1189080"/>
            <a:ext cx="7767360" cy="474876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There was a proposal to send Liaison Requests to IEEE 1609, IETF and WBA.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Is this something we want to do?</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0" lang="sv-SE" sz="2000" spc="-1" strike="noStrike">
                <a:solidFill>
                  <a:srgbClr val="000000"/>
                </a:solidFill>
                <a:latin typeface="DejaVu Sans"/>
                <a:ea typeface="DejaVu Sans"/>
              </a:rPr>
              <a:t>Maybe later, in November, when we have already presented recommendations to the WG.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0" lang="sv-SE" sz="2000" spc="-1" strike="noStrike">
                <a:solidFill>
                  <a:srgbClr val="000000"/>
                </a:solidFill>
                <a:latin typeface="DejaVu Sans"/>
                <a:ea typeface="DejaVu Sans"/>
              </a:rPr>
              <a:t>We may want to announce the formation of the privacy TIG as well.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0" lang="sv-SE" sz="2000" spc="-1" strike="noStrike">
                <a:solidFill>
                  <a:srgbClr val="000000"/>
                </a:solidFill>
                <a:latin typeface="DejaVu Sans"/>
                <a:ea typeface="DejaVu Sans"/>
              </a:rPr>
              <a:t>IEEE 802.1 may also be interested to hear about this work in November.</a:t>
            </a:r>
            <a:endParaRPr b="0" lang="sv-SE" sz="2000" spc="-1" strike="noStrike">
              <a:latin typeface="DejaVu Sans"/>
            </a:endParaRPr>
          </a:p>
        </p:txBody>
      </p:sp>
      <p:sp>
        <p:nvSpPr>
          <p:cNvPr id="260"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B5E01A1-C23B-4999-B1F2-950AA7A77ED5}"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61"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2"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3" name="CustomShape 5"/>
          <p:cNvSpPr/>
          <p:nvPr/>
        </p:nvSpPr>
        <p:spPr>
          <a:xfrm>
            <a:off x="685800" y="685800"/>
            <a:ext cx="7767360" cy="53640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Liaison letters?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Teleconferences/future sessions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65"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804AAAB-AB71-4F21-BD0D-10DC2C380039}"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66"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7"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8"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CustomShape 1"/>
          <p:cNvSpPr/>
          <p:nvPr/>
        </p:nvSpPr>
        <p:spPr>
          <a:xfrm>
            <a:off x="685800" y="1981080"/>
            <a:ext cx="7767360" cy="4109760"/>
          </a:xfrm>
          <a:prstGeom prst="rect">
            <a:avLst/>
          </a:prstGeom>
          <a:noFill/>
          <a:ln w="9360">
            <a:noFill/>
          </a:ln>
        </p:spPr>
        <p:style>
          <a:lnRef idx="0"/>
          <a:fillRef idx="0"/>
          <a:effectRef idx="0"/>
          <a:fontRef idx="minor"/>
        </p:style>
        <p:txBody>
          <a:bodyPr lIns="92160" rIns="92160" tIns="46080" bIns="46080">
            <a:noAutofit/>
          </a:bodyPr>
          <a:p>
            <a:pPr marL="343080" indent="-339480" algn="ctr">
              <a:lnSpc>
                <a:spcPct val="90000"/>
              </a:lnSpc>
              <a:spcBef>
                <a:spcPts val="601"/>
              </a:spcBef>
            </a:pPr>
            <a:endParaRPr b="0" lang="sv-SE" sz="1800" spc="-1" strike="noStrike">
              <a:latin typeface="DejaVu Sans"/>
            </a:endParaRPr>
          </a:p>
          <a:p>
            <a:pPr marL="343080" indent="-33948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39480" algn="ctr">
              <a:lnSpc>
                <a:spcPct val="90000"/>
              </a:lnSpc>
              <a:spcBef>
                <a:spcPts val="601"/>
              </a:spcBef>
            </a:pPr>
            <a:endParaRPr b="0" lang="sv-SE" sz="1500" spc="-1" strike="noStrike">
              <a:latin typeface="DejaVu Sans"/>
            </a:endParaRPr>
          </a:p>
          <a:p>
            <a:pPr marL="343080" indent="-339480" algn="ctr">
              <a:lnSpc>
                <a:spcPct val="90000"/>
              </a:lnSpc>
              <a:spcBef>
                <a:spcPts val="601"/>
              </a:spcBef>
            </a:pPr>
            <a:r>
              <a:rPr b="1" lang="sv-SE" sz="1500" spc="-1" strike="noStrike">
                <a:solidFill>
                  <a:srgbClr val="000000"/>
                </a:solidFill>
                <a:latin typeface="Arial"/>
                <a:ea typeface="MS Gothic"/>
              </a:rPr>
              <a:t>September 15-20, 2019, Hanoi, Vietnam</a:t>
            </a:r>
            <a:endParaRPr b="0" lang="sv-SE" sz="1500" spc="-1" strike="noStrike">
              <a:latin typeface="DejaVu Sans"/>
            </a:endParaRPr>
          </a:p>
          <a:p>
            <a:pPr marL="343080" indent="-339480" algn="ctr">
              <a:lnSpc>
                <a:spcPct val="90000"/>
              </a:lnSpc>
              <a:spcBef>
                <a:spcPts val="601"/>
              </a:spcBef>
            </a:pPr>
            <a:endParaRPr b="0" lang="sv-SE" sz="1500" spc="-1" strike="noStrike">
              <a:latin typeface="DejaVu Sans"/>
            </a:endParaRPr>
          </a:p>
          <a:p>
            <a:pPr marL="343080" indent="-33948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39480" algn="ctr">
              <a:lnSpc>
                <a:spcPct val="90000"/>
              </a:lnSpc>
              <a:spcBef>
                <a:spcPts val="601"/>
              </a:spcBef>
            </a:pPr>
            <a:endParaRPr b="0" lang="sv-SE" sz="1500" spc="-1" strike="noStrike">
              <a:latin typeface="DejaVu Sans"/>
            </a:endParaRPr>
          </a:p>
          <a:p>
            <a:pPr marL="343080" indent="-33948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39480" algn="ctr">
              <a:lnSpc>
                <a:spcPct val="90000"/>
              </a:lnSpc>
              <a:spcBef>
                <a:spcPts val="601"/>
              </a:spcBef>
            </a:pPr>
            <a:endParaRPr b="0" lang="sv-SE" sz="1500" spc="-1" strike="noStrike">
              <a:latin typeface="DejaVu Sans"/>
            </a:endParaRPr>
          </a:p>
        </p:txBody>
      </p:sp>
      <p:sp>
        <p:nvSpPr>
          <p:cNvPr id="183"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406F1C3-EC0E-4CB6-8F4A-4E8D522AFD2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4"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5"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86" name="CustomShape 5"/>
          <p:cNvSpPr/>
          <p:nvPr/>
        </p:nvSpPr>
        <p:spPr>
          <a:xfrm>
            <a:off x="678600" y="91584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CustomShape 1"/>
          <p:cNvSpPr/>
          <p:nvPr/>
        </p:nvSpPr>
        <p:spPr>
          <a:xfrm>
            <a:off x="685800" y="1584000"/>
            <a:ext cx="7767360" cy="4748760"/>
          </a:xfrm>
          <a:prstGeom prst="rect">
            <a:avLst/>
          </a:prstGeom>
          <a:noFill/>
          <a:ln w="9360">
            <a:noFill/>
          </a:ln>
        </p:spPr>
        <p:style>
          <a:lnRef idx="0"/>
          <a:fillRef idx="0"/>
          <a:effectRef idx="0"/>
          <a:fontRef idx="minor"/>
        </p:style>
      </p:sp>
      <p:sp>
        <p:nvSpPr>
          <p:cNvPr id="270"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B86C4B7-655C-4EF7-821F-44301B0CE224}"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71"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2"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3"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 + future sessions</a:t>
            </a:r>
            <a:endParaRPr b="0" lang="sv-SE" sz="3200" spc="-1" strike="noStrike">
              <a:latin typeface="DejaVu Sans"/>
            </a:endParaRPr>
          </a:p>
        </p:txBody>
      </p:sp>
      <p:sp>
        <p:nvSpPr>
          <p:cNvPr id="274" name="CustomShape 6"/>
          <p:cNvSpPr/>
          <p:nvPr/>
        </p:nvSpPr>
        <p:spPr>
          <a:xfrm>
            <a:off x="432000" y="1872000"/>
            <a:ext cx="8134200" cy="1735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Nimbus Roman"/>
                <a:ea typeface="DejaVu Sans"/>
              </a:rPr>
              <a:t>2 teleconferences, 1 hour each. October 15 and 29, Noon ET.  Webex.</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0" lang="sv-SE" sz="1800" spc="-1" strike="noStrike">
                <a:solidFill>
                  <a:srgbClr val="000000"/>
                </a:solidFill>
                <a:latin typeface="Nimbus Roman"/>
                <a:ea typeface="DejaVu Sans"/>
              </a:rPr>
              <a:t>By timeline, 2 slots before Wed Mid-Week Plenary. Request presentation time at Mid-Week Plenary. One additional slot after Mid-Week Plenary.</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Liaison letters?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76"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FBA96B1-DDE1-4316-A395-9172806FED3D}"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77"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8"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9"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CustomShape 1"/>
          <p:cNvSpPr/>
          <p:nvPr/>
        </p:nvSpPr>
        <p:spPr>
          <a:xfrm>
            <a:off x="685800" y="1584000"/>
            <a:ext cx="7767360" cy="4748760"/>
          </a:xfrm>
          <a:prstGeom prst="rect">
            <a:avLst/>
          </a:prstGeom>
          <a:noFill/>
          <a:ln w="9360">
            <a:noFill/>
          </a:ln>
        </p:spPr>
        <p:style>
          <a:lnRef idx="0"/>
          <a:fillRef idx="0"/>
          <a:effectRef idx="0"/>
          <a:fontRef idx="minor"/>
        </p:style>
      </p:sp>
      <p:sp>
        <p:nvSpPr>
          <p:cNvPr id="281"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176E64E-8F13-419C-8FAC-28E324F4E37F}"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82"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3"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84"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Addition to recommendations: Privacy TIG (11-19/1679r0)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Liaison letters?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286"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9B0A036-27E9-409B-8666-BB0123BFBE5A}"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87"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8"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89"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5800" y="1584000"/>
            <a:ext cx="7767360" cy="4748760"/>
          </a:xfrm>
          <a:prstGeom prst="rect">
            <a:avLst/>
          </a:prstGeom>
          <a:noFill/>
          <a:ln w="9360">
            <a:noFill/>
          </a:ln>
        </p:spPr>
        <p:style>
          <a:lnRef idx="0"/>
          <a:fillRef idx="0"/>
          <a:effectRef idx="0"/>
          <a:fontRef idx="minor"/>
        </p:style>
      </p:sp>
      <p:sp>
        <p:nvSpPr>
          <p:cNvPr id="291"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FC5CCC3-691C-4893-8E0D-369EE933F940}"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92"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3"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94"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457200" y="3568680"/>
            <a:ext cx="8227440" cy="4867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solidFill>
                  <a:srgbClr val="000000"/>
                </a:solidFill>
                <a:latin typeface="DejaVu Sans"/>
                <a:ea typeface="DejaVu Sans"/>
              </a:rPr>
              <a:t>Call for secretary</a:t>
            </a:r>
            <a:endParaRPr b="0" lang="sv-SE" sz="3200" spc="-1" strike="noStrike">
              <a:latin typeface="DejaVu Sans"/>
            </a:endParaRPr>
          </a:p>
        </p:txBody>
      </p:sp>
      <p:sp>
        <p:nvSpPr>
          <p:cNvPr id="188" name="CustomShape 2"/>
          <p:cNvSpPr/>
          <p:nvPr/>
        </p:nvSpPr>
        <p:spPr>
          <a:xfrm>
            <a:off x="696960" y="33408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744480" y="332280"/>
            <a:ext cx="8697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90"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1" name="CustomShape 3"/>
          <p:cNvSpPr/>
          <p:nvPr/>
        </p:nvSpPr>
        <p:spPr>
          <a:xfrm>
            <a:off x="397440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18FE3473-8C71-421F-ABFE-D03C40A29CB4}"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92" name="CustomShape 4"/>
          <p:cNvSpPr/>
          <p:nvPr/>
        </p:nvSpPr>
        <p:spPr>
          <a:xfrm>
            <a:off x="685800" y="685440"/>
            <a:ext cx="7769160" cy="65232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93" name="CustomShape 5"/>
          <p:cNvSpPr/>
          <p:nvPr/>
        </p:nvSpPr>
        <p:spPr>
          <a:xfrm>
            <a:off x="304560" y="1752480"/>
            <a:ext cx="7845120" cy="4111560"/>
          </a:xfrm>
          <a:prstGeom prst="rect">
            <a:avLst/>
          </a:prstGeom>
          <a:noFill/>
          <a:ln>
            <a:noFill/>
          </a:ln>
        </p:spPr>
        <p:style>
          <a:lnRef idx="0"/>
          <a:fillRef idx="0"/>
          <a:effectRef idx="0"/>
          <a:fontRef idx="minor"/>
        </p:style>
        <p:txBody>
          <a:bodyPr lIns="90360" rIns="90360" tIns="44280" bIns="44280">
            <a:normAutofit/>
          </a:bodyPr>
          <a:p>
            <a:pPr marL="342720" indent="-33948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3948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3948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a:t>
            </a:r>
            <a:endParaRPr b="0" lang="sv-SE" sz="2200" spc="-1" strike="noStrike">
              <a:latin typeface="DejaVu Sans"/>
            </a:endParaRPr>
          </a:p>
          <a:p>
            <a:pPr>
              <a:lnSpc>
                <a:spcPct val="90000"/>
              </a:lnSpc>
              <a:spcBef>
                <a:spcPts val="697"/>
              </a:spcBef>
            </a:pPr>
            <a:endParaRPr b="0" lang="sv-SE" sz="2200" spc="-1" strike="noStrike">
              <a:latin typeface="DejaVu Sans"/>
            </a:endParaRPr>
          </a:p>
          <a:p>
            <a:pPr>
              <a:lnSpc>
                <a:spcPct val="90000"/>
              </a:lnSpc>
              <a:spcBef>
                <a:spcPts val="697"/>
              </a:spcBef>
            </a:pPr>
            <a:endParaRPr b="0" lang="sv-SE" sz="2200" spc="-1" strike="noStrike">
              <a:latin typeface="DejaVu Sans"/>
            </a:endParaRPr>
          </a:p>
          <a:p>
            <a:pPr marL="342720" indent="-339480">
              <a:lnSpc>
                <a:spcPct val="90000"/>
              </a:lnSpc>
              <a:spcBef>
                <a:spcPts val="697"/>
              </a:spcBef>
              <a:buClr>
                <a:srgbClr val="0066ff"/>
              </a:buClr>
              <a:buFont typeface="Times New Roman"/>
              <a:buChar char="•"/>
            </a:pPr>
            <a:r>
              <a:rPr b="1" i="1" lang="sv-SE" sz="2200" spc="-1" strike="noStrike">
                <a:solidFill>
                  <a:srgbClr val="000000"/>
                </a:solidFill>
                <a:latin typeface="Times New Roman"/>
                <a:ea typeface="DejaVu Sans"/>
              </a:rPr>
              <a:t>Be excellent to one another</a:t>
            </a:r>
            <a:r>
              <a:rPr b="1" lang="sv-SE" sz="2200" spc="-1" strike="noStrike">
                <a:solidFill>
                  <a:srgbClr val="000000"/>
                </a:solidFill>
                <a:latin typeface="Times New Roman"/>
                <a:ea typeface="DejaVu Sans"/>
              </a:rPr>
              <a:t> ! </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1"/>
          <p:cNvSpPr/>
          <p:nvPr/>
        </p:nvSpPr>
        <p:spPr>
          <a:xfrm>
            <a:off x="685800" y="1981080"/>
            <a:ext cx="7767360" cy="4109760"/>
          </a:xfrm>
          <a:prstGeom prst="rect">
            <a:avLst/>
          </a:prstGeom>
          <a:noFill/>
          <a:ln w="9360">
            <a:noFill/>
          </a:ln>
        </p:spPr>
        <p:style>
          <a:lnRef idx="0"/>
          <a:fillRef idx="0"/>
          <a:effectRef idx="0"/>
          <a:fontRef idx="minor"/>
        </p:style>
        <p:txBody>
          <a:bodyPr lIns="92160" rIns="92160" tIns="46080" bIns="46080">
            <a:noAutofit/>
          </a:bodyPr>
          <a:p>
            <a:pPr marL="457200" indent="-45360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360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360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3600">
              <a:lnSpc>
                <a:spcPct val="100000"/>
              </a:lnSpc>
              <a:spcBef>
                <a:spcPts val="601"/>
              </a:spcBef>
            </a:pPr>
            <a:endParaRPr b="0" lang="sv-SE" sz="2400" spc="-1" strike="noStrike">
              <a:latin typeface="DejaVu Sans"/>
            </a:endParaRPr>
          </a:p>
          <a:p>
            <a:pPr marL="457200" indent="-45360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3600">
              <a:lnSpc>
                <a:spcPct val="100000"/>
              </a:lnSpc>
              <a:spcBef>
                <a:spcPts val="601"/>
              </a:spcBef>
            </a:pPr>
            <a:endParaRPr b="0" lang="sv-SE" sz="2400" spc="-1" strike="noStrike">
              <a:latin typeface="DejaVu Sans"/>
            </a:endParaRPr>
          </a:p>
          <a:p>
            <a:pPr marL="457200" indent="-453600">
              <a:lnSpc>
                <a:spcPct val="100000"/>
              </a:lnSpc>
              <a:spcBef>
                <a:spcPts val="601"/>
              </a:spcBef>
            </a:pPr>
            <a:endParaRPr b="0" lang="sv-SE" sz="2400" spc="-1" strike="noStrike">
              <a:latin typeface="DejaVu Sans"/>
            </a:endParaRPr>
          </a:p>
        </p:txBody>
      </p:sp>
      <p:sp>
        <p:nvSpPr>
          <p:cNvPr id="195"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901E986-E892-4461-A742-C2113AF88EFB}" type="slidenum">
              <a:rPr b="0" lang="sv-SE" sz="1200" spc="-1" strike="noStrike">
                <a:solidFill>
                  <a:srgbClr val="000000"/>
                </a:solidFill>
                <a:latin typeface="Times New Roman"/>
                <a:ea typeface="MS Gothic"/>
              </a:rPr>
              <a:t>4</a:t>
            </a:fld>
            <a:endParaRPr b="0" lang="sv-SE" sz="1200" spc="-1" strike="noStrike">
              <a:latin typeface="DejaVu Sans"/>
            </a:endParaRPr>
          </a:p>
        </p:txBody>
      </p:sp>
      <p:sp>
        <p:nvSpPr>
          <p:cNvPr id="196"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7"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98"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714240" y="357120"/>
            <a:ext cx="2371680" cy="2700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00" name="CustomShape 2"/>
          <p:cNvSpPr/>
          <p:nvPr/>
        </p:nvSpPr>
        <p:spPr>
          <a:xfrm>
            <a:off x="4344840" y="6475320"/>
            <a:ext cx="525600" cy="3603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3330DE05-5143-456C-BDEE-2362958AB760}"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1" name="CustomShape 3"/>
          <p:cNvSpPr/>
          <p:nvPr/>
        </p:nvSpPr>
        <p:spPr>
          <a:xfrm>
            <a:off x="685440" y="609480"/>
            <a:ext cx="7997760" cy="115740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202" name="CustomShape 4"/>
          <p:cNvSpPr/>
          <p:nvPr/>
        </p:nvSpPr>
        <p:spPr>
          <a:xfrm>
            <a:off x="539640" y="1525680"/>
            <a:ext cx="7999560" cy="4492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660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66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66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66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66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660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660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203"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744480" y="332280"/>
            <a:ext cx="8697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05"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6"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2F1DEAE5-6519-4F8B-9186-4F1C94EF7F84}" type="slidenum">
              <a:rPr b="0" lang="sv-SE" sz="1200" spc="-1" strike="noStrike">
                <a:solidFill>
                  <a:srgbClr val="000000"/>
                </a:solidFill>
                <a:latin typeface="DejaVu Sans"/>
                <a:ea typeface="DejaVu Sans"/>
              </a:rPr>
              <a:t>6</a:t>
            </a:fld>
            <a:endParaRPr b="0" lang="sv-SE" sz="1200" spc="-1" strike="noStrike">
              <a:latin typeface="DejaVu Sans"/>
            </a:endParaRPr>
          </a:p>
        </p:txBody>
      </p:sp>
      <p:sp>
        <p:nvSpPr>
          <p:cNvPr id="207" name="CustomShape 4"/>
          <p:cNvSpPr/>
          <p:nvPr/>
        </p:nvSpPr>
        <p:spPr>
          <a:xfrm>
            <a:off x="684360" y="549360"/>
            <a:ext cx="7769160" cy="9190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208" name="CustomShape 5"/>
          <p:cNvSpPr/>
          <p:nvPr/>
        </p:nvSpPr>
        <p:spPr>
          <a:xfrm>
            <a:off x="685800" y="1447560"/>
            <a:ext cx="7769160" cy="3668400"/>
          </a:xfrm>
          <a:prstGeom prst="rect">
            <a:avLst/>
          </a:prstGeom>
          <a:noFill/>
          <a:ln>
            <a:noFill/>
          </a:ln>
        </p:spPr>
        <p:style>
          <a:lnRef idx="0"/>
          <a:fillRef idx="0"/>
          <a:effectRef idx="0"/>
          <a:fontRef idx="minor"/>
        </p:style>
        <p:txBody>
          <a:bodyPr lIns="92160" rIns="92160" tIns="46080" bIns="46080">
            <a:normAutofit/>
          </a:bodyPr>
          <a:p>
            <a:pPr marL="342720" indent="-3394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224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394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224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394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224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394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224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1"/>
          <p:cNvSpPr/>
          <p:nvPr/>
        </p:nvSpPr>
        <p:spPr>
          <a:xfrm>
            <a:off x="685800" y="1584000"/>
            <a:ext cx="7767360" cy="4748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394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(11-19/1665r0)</a:t>
            </a:r>
            <a:endParaRPr b="0" lang="sv-SE" sz="1600" spc="-1" strike="noStrike">
              <a:latin typeface="DejaVu Sans"/>
            </a:endParaRPr>
          </a:p>
          <a:p>
            <a:pPr lvl="1" marL="432000" indent="-21456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a:t>
            </a:r>
            <a:endParaRPr b="0" lang="sv-SE" sz="1600" spc="-1" strike="noStrike">
              <a:latin typeface="DejaVu Sans"/>
            </a:endParaRPr>
          </a:p>
          <a:p>
            <a:pPr marL="343080" indent="-3394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394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394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10"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C9909BA-6DE7-4EAB-96E2-8FDED4B44B3C}"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11"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2"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13"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685800" y="1981080"/>
            <a:ext cx="7767360" cy="4109760"/>
          </a:xfrm>
          <a:prstGeom prst="rect">
            <a:avLst/>
          </a:prstGeom>
          <a:noFill/>
          <a:ln w="9360">
            <a:noFill/>
          </a:ln>
        </p:spPr>
        <p:style>
          <a:lnRef idx="0"/>
          <a:fillRef idx="0"/>
          <a:effectRef idx="0"/>
          <a:fontRef idx="minor"/>
        </p:style>
        <p:txBody>
          <a:bodyPr lIns="92160" rIns="92160" tIns="46080" bIns="46080">
            <a:noAutofit/>
          </a:bodyPr>
          <a:p>
            <a:pPr marL="343080" indent="-33948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224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224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224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215" name="CustomShape 2"/>
          <p:cNvSpPr/>
          <p:nvPr/>
        </p:nvSpPr>
        <p:spPr>
          <a:xfrm>
            <a:off x="4344840" y="6475320"/>
            <a:ext cx="524880" cy="3600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16A7AC3-9703-46E9-89FF-C606E5798560}"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16" name="CustomShape 3"/>
          <p:cNvSpPr/>
          <p:nvPr/>
        </p:nvSpPr>
        <p:spPr>
          <a:xfrm>
            <a:off x="5357880" y="6475320"/>
            <a:ext cx="3180960" cy="1774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7" name="CustomShape 4"/>
          <p:cNvSpPr/>
          <p:nvPr/>
        </p:nvSpPr>
        <p:spPr>
          <a:xfrm>
            <a:off x="696960" y="333360"/>
            <a:ext cx="1871280" cy="2692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18" name="CustomShape 5"/>
          <p:cNvSpPr/>
          <p:nvPr/>
        </p:nvSpPr>
        <p:spPr>
          <a:xfrm>
            <a:off x="685800" y="685800"/>
            <a:ext cx="7767360" cy="10616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1955</TotalTime>
  <Application>LibreOffice/6.2.7.1$Linux_X86_64 LibreOffice_project/20$Build-1</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2019-09-19T04:27:40Z</dcterms:modified>
  <cp:revision>60</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