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22.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69"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70"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71"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72"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7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D4AE0D34-DA6F-4C94-AE9E-0AF7A77E0835}"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5640480" y="96840"/>
            <a:ext cx="636480" cy="207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91" name="CustomShape 2"/>
          <p:cNvSpPr/>
          <p:nvPr/>
        </p:nvSpPr>
        <p:spPr>
          <a:xfrm>
            <a:off x="654120" y="96840"/>
            <a:ext cx="822240" cy="207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92" name="CustomShape 3"/>
          <p:cNvSpPr/>
          <p:nvPr/>
        </p:nvSpPr>
        <p:spPr>
          <a:xfrm>
            <a:off x="5357880" y="8985240"/>
            <a:ext cx="91908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93" name="CustomShape 4"/>
          <p:cNvSpPr/>
          <p:nvPr/>
        </p:nvSpPr>
        <p:spPr>
          <a:xfrm>
            <a:off x="3222720" y="8985240"/>
            <a:ext cx="507960" cy="3603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5884E0C6-F9C0-4B93-99BF-8E5A105E045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4" name="CustomShape 5"/>
          <p:cNvSpPr/>
          <p:nvPr/>
        </p:nvSpPr>
        <p:spPr>
          <a:xfrm>
            <a:off x="1154160" y="701640"/>
            <a:ext cx="4622760" cy="3465360"/>
          </a:xfrm>
          <a:prstGeom prst="rect">
            <a:avLst/>
          </a:prstGeom>
          <a:solidFill>
            <a:srgbClr val="ffffff"/>
          </a:solidFill>
          <a:ln w="9360">
            <a:solidFill>
              <a:srgbClr val="000000"/>
            </a:solidFill>
            <a:miter/>
          </a:ln>
        </p:spPr>
        <p:style>
          <a:lnRef idx="0"/>
          <a:fillRef idx="0"/>
          <a:effectRef idx="0"/>
          <a:fontRef idx="minor"/>
        </p:style>
      </p:sp>
      <p:sp>
        <p:nvSpPr>
          <p:cNvPr id="295" name="PlaceHolder 6"/>
          <p:cNvSpPr>
            <a:spLocks noGrp="1"/>
          </p:cNvSpPr>
          <p:nvPr>
            <p:ph type="body"/>
          </p:nvPr>
        </p:nvSpPr>
        <p:spPr>
          <a:xfrm>
            <a:off x="923760" y="4408560"/>
            <a:ext cx="5083200" cy="426708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1092960" y="1177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97" name="CustomShape 2"/>
          <p:cNvSpPr/>
          <p:nvPr/>
        </p:nvSpPr>
        <p:spPr>
          <a:xfrm>
            <a:off x="4311360" y="1177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98" name="CustomShape 3"/>
          <p:cNvSpPr/>
          <p:nvPr/>
        </p:nvSpPr>
        <p:spPr>
          <a:xfrm>
            <a:off x="116280" y="1177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99"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00"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1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34BB205F-A6B9-4A39-8114-57A3374B35F7}" type="slidenum">
              <a:rPr b="0" lang="sv-SE" sz="1800" spc="-1" strike="noStrike">
                <a:solidFill>
                  <a:srgbClr val="000000"/>
                </a:solidFill>
                <a:latin typeface="DejaVu Sans"/>
              </a:rPr>
              <a:t>&lt;number&gt;</a:t>
            </a:fld>
            <a:endParaRPr b="0" lang="sv-SE" sz="1800" spc="-1" strike="noStrike">
              <a:latin typeface="DejaVu Sans"/>
            </a:endParaRPr>
          </a:p>
        </p:txBody>
      </p:sp>
      <p:sp>
        <p:nvSpPr>
          <p:cNvPr id="301" name="PlaceHolder 6"/>
          <p:cNvSpPr>
            <a:spLocks noGrp="1"/>
          </p:cNvSpPr>
          <p:nvPr>
            <p:ph type="body"/>
          </p:nvPr>
        </p:nvSpPr>
        <p:spPr>
          <a:xfrm>
            <a:off x="905040" y="4552560"/>
            <a:ext cx="4981680" cy="4176000"/>
          </a:xfrm>
          <a:prstGeom prst="rect">
            <a:avLst/>
          </a:prstGeom>
        </p:spPr>
        <p:txBody>
          <a:bodyPr lIns="0" rIns="0" tIns="0" bIns="0">
            <a:spAutoFit/>
          </a:bodyPr>
          <a:p>
            <a:endParaRPr b="0" lang="sv-SE" sz="2000" spc="-1" strike="noStrike">
              <a:latin typeface="DejaVu Sans"/>
            </a:endParaRPr>
          </a:p>
        </p:txBody>
      </p:sp>
      <p:sp>
        <p:nvSpPr>
          <p:cNvPr id="302" name="PlaceHolder 7"/>
          <p:cNvSpPr>
            <a:spLocks noGrp="1"/>
          </p:cNvSpPr>
          <p:nvPr>
            <p:ph type="sldImg"/>
          </p:nvPr>
        </p:nvSpPr>
        <p:spPr>
          <a:xfrm>
            <a:off x="914400" y="744480"/>
            <a:ext cx="4964400" cy="372312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A13C0B1A-F776-46EF-ABC7-7118348CAEF6}"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304" name="CustomShape 2"/>
          <p:cNvSpPr/>
          <p:nvPr/>
        </p:nvSpPr>
        <p:spPr>
          <a:xfrm>
            <a:off x="5640480" y="96840"/>
            <a:ext cx="636840" cy="208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05" name="CustomShape 3"/>
          <p:cNvSpPr/>
          <p:nvPr/>
        </p:nvSpPr>
        <p:spPr>
          <a:xfrm>
            <a:off x="654120" y="96840"/>
            <a:ext cx="822600" cy="208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06" name="CustomShape 4"/>
          <p:cNvSpPr/>
          <p:nvPr/>
        </p:nvSpPr>
        <p:spPr>
          <a:xfrm>
            <a:off x="5357880" y="8985240"/>
            <a:ext cx="919440" cy="178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07" name="CustomShape 5"/>
          <p:cNvSpPr/>
          <p:nvPr/>
        </p:nvSpPr>
        <p:spPr>
          <a:xfrm>
            <a:off x="3222720" y="8985240"/>
            <a:ext cx="508320" cy="36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0C5FA01-FF15-4E46-B10D-527E57C28E0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8" name="PlaceHolder 6"/>
          <p:cNvSpPr>
            <a:spLocks noGrp="1"/>
          </p:cNvSpPr>
          <p:nvPr>
            <p:ph type="sldImg"/>
          </p:nvPr>
        </p:nvSpPr>
        <p:spPr>
          <a:xfrm>
            <a:off x="1154160" y="701640"/>
            <a:ext cx="4623120" cy="3465720"/>
          </a:xfrm>
          <a:prstGeom prst="rect">
            <a:avLst/>
          </a:prstGeom>
        </p:spPr>
      </p:sp>
      <p:sp>
        <p:nvSpPr>
          <p:cNvPr id="309" name="CustomShape 7"/>
          <p:cNvSpPr/>
          <p:nvPr/>
        </p:nvSpPr>
        <p:spPr>
          <a:xfrm>
            <a:off x="923760" y="4408560"/>
            <a:ext cx="5083560" cy="4267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1092960" y="1177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11" name="CustomShape 2"/>
          <p:cNvSpPr/>
          <p:nvPr/>
        </p:nvSpPr>
        <p:spPr>
          <a:xfrm>
            <a:off x="4311360" y="1177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12" name="CustomShape 3"/>
          <p:cNvSpPr/>
          <p:nvPr/>
        </p:nvSpPr>
        <p:spPr>
          <a:xfrm>
            <a:off x="116280" y="1177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1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1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14"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1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F8E2730E-0DE8-4048-9999-6C33D07C325E}" type="slidenum">
              <a:rPr b="0" lang="sv-SE" sz="1800" spc="-1" strike="noStrike">
                <a:solidFill>
                  <a:srgbClr val="000000"/>
                </a:solidFill>
                <a:latin typeface="DejaVu Sans"/>
              </a:rPr>
              <a:t>&lt;number&gt;</a:t>
            </a:fld>
            <a:endParaRPr b="0" lang="sv-SE" sz="1800" spc="-1" strike="noStrike">
              <a:latin typeface="DejaVu Sans"/>
            </a:endParaRPr>
          </a:p>
        </p:txBody>
      </p:sp>
      <p:sp>
        <p:nvSpPr>
          <p:cNvPr id="315" name="PlaceHolder 6"/>
          <p:cNvSpPr>
            <a:spLocks noGrp="1"/>
          </p:cNvSpPr>
          <p:nvPr>
            <p:ph type="sldImg"/>
          </p:nvPr>
        </p:nvSpPr>
        <p:spPr>
          <a:xfrm>
            <a:off x="914400" y="744480"/>
            <a:ext cx="4964400" cy="3723120"/>
          </a:xfrm>
          <a:prstGeom prst="rect">
            <a:avLst/>
          </a:prstGeom>
        </p:spPr>
      </p:sp>
      <p:sp>
        <p:nvSpPr>
          <p:cNvPr id="316" name="PlaceHolder 7"/>
          <p:cNvSpPr>
            <a:spLocks noGrp="1"/>
          </p:cNvSpPr>
          <p:nvPr>
            <p:ph type="body"/>
          </p:nvPr>
        </p:nvSpPr>
        <p:spPr>
          <a:xfrm>
            <a:off x="678960" y="4717800"/>
            <a:ext cx="543276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5720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400" cy="2696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802.11-19/1420r4 </a:t>
            </a:r>
            <a:endParaRPr b="0" lang="sv-SE" sz="1800" spc="-1" strike="noStrike">
              <a:latin typeface="DejaVu Sans"/>
            </a:endParaRPr>
          </a:p>
        </p:txBody>
      </p:sp>
      <p:sp>
        <p:nvSpPr>
          <p:cNvPr id="4" name="PlaceHolder 5"/>
          <p:cNvSpPr>
            <a:spLocks noGrp="1"/>
          </p:cNvSpPr>
          <p:nvPr>
            <p:ph type="title"/>
          </p:nvPr>
        </p:nvSpPr>
        <p:spPr>
          <a:xfrm>
            <a:off x="457200" y="1447200"/>
            <a:ext cx="8229240" cy="11448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400" cy="2696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802.11-19/1420r4 </a:t>
            </a:r>
            <a:endParaRPr b="0" lang="sv-SE" sz="1800" spc="-1" strike="noStrike">
              <a:latin typeface="DejaVu Sans"/>
            </a:endParaRPr>
          </a:p>
        </p:txBody>
      </p:sp>
      <p:sp>
        <p:nvSpPr>
          <p:cNvPr id="46" name="PlaceHolder 5"/>
          <p:cNvSpPr>
            <a:spLocks noGrp="1"/>
          </p:cNvSpPr>
          <p:nvPr>
            <p:ph type="title"/>
          </p:nvPr>
        </p:nvSpPr>
        <p:spPr>
          <a:xfrm>
            <a:off x="45720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7400" cy="2696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802.11-19/1420r4 </a:t>
            </a:r>
            <a:endParaRPr b="0" lang="sv-SE" sz="1800" spc="-1" strike="noStrike">
              <a:latin typeface="DejaVu Sans"/>
            </a:endParaRPr>
          </a:p>
        </p:txBody>
      </p:sp>
      <p:sp>
        <p:nvSpPr>
          <p:cNvPr id="88" name="PlaceHolder 5"/>
          <p:cNvSpPr>
            <a:spLocks noGrp="1"/>
          </p:cNvSpPr>
          <p:nvPr>
            <p:ph type="title"/>
          </p:nvPr>
        </p:nvSpPr>
        <p:spPr>
          <a:xfrm>
            <a:off x="45720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20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802.11-19/1420r4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1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57200" y="1087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mentor.ieee.org/802.11/dcn/19/11-19-1442-00-0rcm-rcm-tig-draft-report-outline.docx" TargetMode="External"/><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4" name="CustomShape 1"/>
          <p:cNvSpPr/>
          <p:nvPr/>
        </p:nvSpPr>
        <p:spPr>
          <a:xfrm>
            <a:off x="696960" y="333360"/>
            <a:ext cx="23000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75" name="CustomShape 2"/>
          <p:cNvSpPr/>
          <p:nvPr/>
        </p:nvSpPr>
        <p:spPr>
          <a:xfrm>
            <a:off x="5500800" y="6475320"/>
            <a:ext cx="303840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6" name="CustomShape 3"/>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19905E7-C595-45C6-99B2-71692B54DFC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7" name="CustomShape 4"/>
          <p:cNvSpPr/>
          <p:nvPr/>
        </p:nvSpPr>
        <p:spPr>
          <a:xfrm>
            <a:off x="723240" y="63036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78" name="CustomShape 5"/>
          <p:cNvSpPr/>
          <p:nvPr/>
        </p:nvSpPr>
        <p:spPr>
          <a:xfrm>
            <a:off x="685800" y="1523880"/>
            <a:ext cx="7769160" cy="39348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2019-09-18</a:t>
            </a:r>
            <a:endParaRPr b="0" lang="sv-SE" sz="2000" spc="-1" strike="noStrike">
              <a:latin typeface="DejaVu Sans"/>
            </a:endParaRPr>
          </a:p>
        </p:txBody>
      </p:sp>
      <p:sp>
        <p:nvSpPr>
          <p:cNvPr id="179" name="CustomShape 6"/>
          <p:cNvSpPr/>
          <p:nvPr/>
        </p:nvSpPr>
        <p:spPr>
          <a:xfrm>
            <a:off x="533520" y="1940040"/>
            <a:ext cx="2487600" cy="577080"/>
          </a:xfrm>
          <a:prstGeom prst="rect">
            <a:avLst/>
          </a:prstGeom>
          <a:noFill/>
          <a:ln w="9360">
            <a:noFill/>
          </a:ln>
        </p:spPr>
        <p:style>
          <a:lnRef idx="0"/>
          <a:fillRef idx="0"/>
          <a:effectRef idx="0"/>
          <a:fontRef idx="minor"/>
        </p:style>
      </p:sp>
      <p:graphicFrame>
        <p:nvGraphicFramePr>
          <p:cNvPr id="180"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81" name="CustomShape 8"/>
          <p:cNvSpPr/>
          <p:nvPr/>
        </p:nvSpPr>
        <p:spPr>
          <a:xfrm>
            <a:off x="720000" y="2659680"/>
            <a:ext cx="194112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2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C2DA3F7-D438-42D7-B722-9F3C762DAA6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2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097C888-3A01-4F48-B569-C2A0DA9CAFE3}"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8" name="CustomShape 5"/>
          <p:cNvSpPr/>
          <p:nvPr/>
        </p:nvSpPr>
        <p:spPr>
          <a:xfrm>
            <a:off x="685800" y="685800"/>
            <a:ext cx="7767720" cy="10620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3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08DE8A0-7802-4CC4-BCFC-9D0452E2059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685800" y="1189080"/>
            <a:ext cx="7767720" cy="474912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00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00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23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B5DC4BE-1C2D-4075-8138-1724EFF653E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8" name="CustomShape 5"/>
          <p:cNvSpPr/>
          <p:nvPr/>
        </p:nvSpPr>
        <p:spPr>
          <a:xfrm>
            <a:off x="685800" y="685800"/>
            <a:ext cx="7767720" cy="5367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RCM Rogue Containment Use case (11-19/1665r0)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4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6729EC5-6CAD-4CB6-96E8-AEB5BD7D174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5800" y="1189080"/>
            <a:ext cx="7767720" cy="474912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Draft outline published in August: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u="sng">
                <a:solidFill>
                  <a:srgbClr val="0000ff"/>
                </a:solidFill>
                <a:uFillTx/>
                <a:latin typeface="Times New Roman"/>
                <a:ea typeface="DejaVu Sans"/>
                <a:hlinkClick r:id="rId1"/>
              </a:rPr>
              <a:t>https://mentor.ieee.org/802.11/dcn/19/11-19-1442-00-0rcm-rcm-tig-draft-report-outline.docx</a:t>
            </a:r>
            <a:r>
              <a:rPr b="1" lang="sv-SE" sz="2000" spc="-1" strike="noStrike">
                <a:solidFill>
                  <a:srgbClr val="000000"/>
                </a:solidFill>
                <a:latin typeface="Times New Roman"/>
                <a:ea typeface="DejaVu Sans"/>
              </a:rPr>
              <a:t> </a:t>
            </a:r>
            <a:endParaRPr b="0" lang="sv-SE" sz="2000" spc="-1" strike="noStrike">
              <a:latin typeface="DejaVu Sans"/>
            </a:endParaRPr>
          </a:p>
          <a:p>
            <a:pPr>
              <a:lnSpc>
                <a:spcPct val="100000"/>
              </a:lnSpc>
              <a:spcBef>
                <a:spcPts val="601"/>
              </a:spcBef>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marL="216000" indent="-2160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marL="216000" indent="-2160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marL="216000" indent="-2160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RCM Rogue Containment Use case (11-19/1665r0)</a:t>
            </a:r>
            <a:endParaRPr b="0" lang="sv-SE" sz="1600" spc="-1" strike="noStrike">
              <a:latin typeface="DejaVu Sans"/>
            </a:endParaRPr>
          </a:p>
          <a:p>
            <a:pPr marL="216000" indent="-2160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Addition to recommendations: Privacy TIG (11-19/1679r0)</a:t>
            </a:r>
            <a:endParaRPr b="0" lang="sv-SE" sz="1600" spc="-1" strike="noStrike">
              <a:latin typeface="DejaVu Sans"/>
            </a:endParaRPr>
          </a:p>
          <a:p>
            <a:pPr marL="216000" indent="-2160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Draft outline (11-19/1442)</a:t>
            </a:r>
            <a:endParaRPr b="0" lang="sv-SE" sz="1600" spc="-1" strike="noStrike">
              <a:latin typeface="DejaVu Sans"/>
            </a:endParaRPr>
          </a:p>
        </p:txBody>
      </p:sp>
      <p:sp>
        <p:nvSpPr>
          <p:cNvPr id="24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13D46C0-9E4E-4C2D-88F5-8FF79C6F12E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8" name="CustomShape 5"/>
          <p:cNvSpPr/>
          <p:nvPr/>
        </p:nvSpPr>
        <p:spPr>
          <a:xfrm>
            <a:off x="685800" y="685800"/>
            <a:ext cx="7767720" cy="5367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a:t>
            </a:r>
            <a:r>
              <a:rPr b="1" lang="sv-SE" sz="1600" spc="-1" strike="noStrike">
                <a:solidFill>
                  <a:srgbClr val="696969"/>
                </a:solidFill>
                <a:latin typeface="Times New Roman"/>
                <a:ea typeface="MS Gothic"/>
              </a:rPr>
              <a:t>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a:t>
            </a:r>
            <a:r>
              <a:rPr b="1" lang="sv-SE" sz="1600" spc="-1" strike="noStrike">
                <a:solidFill>
                  <a:srgbClr val="696969"/>
                </a:solidFill>
                <a:latin typeface="Times New Roman"/>
                <a:ea typeface="MS Gothic"/>
              </a:rPr>
              <a:t>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a:t>
            </a:r>
            <a:r>
              <a:rPr b="1" lang="sv-SE" sz="1600" spc="-1" strike="noStrike">
                <a:solidFill>
                  <a:srgbClr val="696969"/>
                </a:solidFill>
                <a:latin typeface="Times New Roman"/>
                <a:ea typeface="MS Gothic"/>
              </a:rPr>
              <a:t>MAC address use cases (11-</a:t>
            </a:r>
            <a:r>
              <a:rPr b="1" lang="sv-SE" sz="1600" spc="-1" strike="noStrike">
                <a:solidFill>
                  <a:srgbClr val="696969"/>
                </a:solidFill>
                <a:latin typeface="Times New Roman"/>
                <a:ea typeface="MS Gothic"/>
              </a:rPr>
              <a:t>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a:t>
            </a:r>
            <a:r>
              <a:rPr b="1" lang="sv-SE" sz="1600" spc="-1" strike="noStrike">
                <a:solidFill>
                  <a:srgbClr val="696969"/>
                </a:solidFill>
                <a:latin typeface="Times New Roman"/>
                <a:ea typeface="MS Gothic"/>
              </a:rPr>
              <a:t>MAC address </a:t>
            </a:r>
            <a:r>
              <a:rPr b="1" lang="sv-SE" sz="1600" spc="-1" strike="noStrike">
                <a:solidFill>
                  <a:srgbClr val="696969"/>
                </a:solidFill>
                <a:latin typeface="Times New Roman"/>
                <a:ea typeface="MS Gothic"/>
              </a:rPr>
              <a:t>Recommendation (11-</a:t>
            </a:r>
            <a:r>
              <a:rPr b="1" lang="sv-SE" sz="1600" spc="-1" strike="noStrike">
                <a:solidFill>
                  <a:srgbClr val="696969"/>
                </a:solidFill>
                <a:latin typeface="Times New Roman"/>
                <a:ea typeface="MS Gothic"/>
              </a:rPr>
              <a:t>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a:t>
            </a:r>
            <a:r>
              <a:rPr b="1" lang="sv-SE" sz="1600" spc="-1" strike="noStrike">
                <a:solidFill>
                  <a:srgbClr val="696969"/>
                </a:solidFill>
                <a:latin typeface="Times New Roman"/>
                <a:ea typeface="MS Gothic"/>
              </a:rPr>
              <a:t>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a:t>
            </a:r>
            <a:r>
              <a:rPr b="1" lang="sv-SE" sz="1600" spc="-1" strike="noStrike">
                <a:solidFill>
                  <a:srgbClr val="696969"/>
                </a:solidFill>
                <a:latin typeface="Times New Roman"/>
                <a:ea typeface="MS Gothic"/>
              </a:rPr>
              <a:t>recommendations: Privacy </a:t>
            </a:r>
            <a:r>
              <a:rPr b="1" lang="sv-SE" sz="1600" spc="-1" strike="noStrike">
                <a:solidFill>
                  <a:srgbClr val="696969"/>
                </a:solidFill>
                <a:latin typeface="Times New Roman"/>
                <a:ea typeface="MS Gothic"/>
              </a:rPr>
              <a:t>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Liaison letters?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a:t>
            </a:r>
            <a:r>
              <a:rPr b="1" lang="sv-SE" sz="1600" spc="-1" strike="noStrike">
                <a:solidFill>
                  <a:srgbClr val="696969"/>
                </a:solidFill>
                <a:latin typeface="Times New Roman"/>
                <a:ea typeface="MS Gothic"/>
              </a:rPr>
              <a:t>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5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B5E086D-2389-46E0-90D8-11748BAEC0A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685800" y="1189080"/>
            <a:ext cx="7767720" cy="474912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There was a proposal to send Liaison Requests to IEEE 1609, IETF and WBA.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Is this something we want to do?</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Possible procedure: produce draft liaisons and discuss during teleconference in October.</a:t>
            </a:r>
            <a:endParaRPr b="0" lang="sv-SE" sz="2000" spc="-1" strike="noStrike">
              <a:latin typeface="DejaVu Sans"/>
            </a:endParaRPr>
          </a:p>
        </p:txBody>
      </p:sp>
      <p:sp>
        <p:nvSpPr>
          <p:cNvPr id="25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0100CE1-1E8B-4035-A8F9-47E2699B22C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8" name="CustomShape 5"/>
          <p:cNvSpPr/>
          <p:nvPr/>
        </p:nvSpPr>
        <p:spPr>
          <a:xfrm>
            <a:off x="685800" y="685800"/>
            <a:ext cx="7767720" cy="5367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6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52E2FE8-254E-40EA-B0C2-975A2080459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1"/>
          <p:cNvSpPr/>
          <p:nvPr/>
        </p:nvSpPr>
        <p:spPr>
          <a:xfrm>
            <a:off x="685800" y="1584000"/>
            <a:ext cx="7767720" cy="4749120"/>
          </a:xfrm>
          <a:prstGeom prst="rect">
            <a:avLst/>
          </a:prstGeom>
          <a:noFill/>
          <a:ln w="9360">
            <a:noFill/>
          </a:ln>
        </p:spPr>
        <p:style>
          <a:lnRef idx="0"/>
          <a:fillRef idx="0"/>
          <a:effectRef idx="0"/>
          <a:fontRef idx="minor"/>
        </p:style>
      </p:sp>
      <p:sp>
        <p:nvSpPr>
          <p:cNvPr id="26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ABBF6E5-7AA4-4293-8344-F46EAEA945E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8"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269" name="CustomShape 6"/>
          <p:cNvSpPr/>
          <p:nvPr/>
        </p:nvSpPr>
        <p:spPr>
          <a:xfrm>
            <a:off x="432000" y="1872000"/>
            <a:ext cx="8134560" cy="14612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Nimbus Roman"/>
                <a:ea typeface="DejaVu Sans"/>
              </a:rPr>
              <a:t>2 teleconferences, 1 hour each. October 14 and 28? </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solidFill>
                  <a:srgbClr val="000000"/>
                </a:solidFill>
                <a:latin typeface="Nimbus Roman"/>
                <a:ea typeface="DejaVu Sans"/>
              </a:rPr>
              <a:t>By timeline, need 1 or 2 sessions before Wed Mid-Week Plenary.</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solidFill>
                  <a:srgbClr val="000000"/>
                </a:solidFill>
                <a:latin typeface="Nimbus Roman"/>
                <a:ea typeface="DejaVu Sans"/>
              </a:rPr>
              <a:t>One additional session before Thursday CAC?</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343080" indent="-339840" algn="ctr">
              <a:lnSpc>
                <a:spcPct val="90000"/>
              </a:lnSpc>
              <a:spcBef>
                <a:spcPts val="601"/>
              </a:spcBef>
            </a:pPr>
            <a:endParaRPr b="0" lang="sv-SE" sz="18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a:p>
            <a:pPr marL="343080" indent="-33984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39840" algn="ctr">
              <a:lnSpc>
                <a:spcPct val="90000"/>
              </a:lnSpc>
              <a:spcBef>
                <a:spcPts val="601"/>
              </a:spcBef>
            </a:pPr>
            <a:endParaRPr b="0" lang="sv-SE" sz="1500" spc="-1" strike="noStrike">
              <a:latin typeface="DejaVu Sans"/>
            </a:endParaRPr>
          </a:p>
        </p:txBody>
      </p:sp>
      <p:sp>
        <p:nvSpPr>
          <p:cNvPr id="183"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920FA6C-1BF6-4849-BD86-C498D55D010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4"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5"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86" name="CustomShape 5"/>
          <p:cNvSpPr/>
          <p:nvPr/>
        </p:nvSpPr>
        <p:spPr>
          <a:xfrm>
            <a:off x="678600" y="91584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71"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076787A-6042-4F82-A2CB-318EA6AD063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2"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3"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4"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CustomShape 1"/>
          <p:cNvSpPr/>
          <p:nvPr/>
        </p:nvSpPr>
        <p:spPr>
          <a:xfrm>
            <a:off x="685800" y="1584000"/>
            <a:ext cx="7767720" cy="4749120"/>
          </a:xfrm>
          <a:prstGeom prst="rect">
            <a:avLst/>
          </a:prstGeom>
          <a:noFill/>
          <a:ln w="9360">
            <a:noFill/>
          </a:ln>
        </p:spPr>
        <p:style>
          <a:lnRef idx="0"/>
          <a:fillRef idx="0"/>
          <a:effectRef idx="0"/>
          <a:fontRef idx="minor"/>
        </p:style>
      </p:sp>
      <p:sp>
        <p:nvSpPr>
          <p:cNvPr id="27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B14826E-4C00-453B-AE6E-30AC039EE53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9"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281"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5067B8C-D884-4133-931C-7C4475F0D9A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2"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3"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4"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
          <p:cNvSpPr/>
          <p:nvPr/>
        </p:nvSpPr>
        <p:spPr>
          <a:xfrm>
            <a:off x="685800" y="1584000"/>
            <a:ext cx="7767720" cy="4749120"/>
          </a:xfrm>
          <a:prstGeom prst="rect">
            <a:avLst/>
          </a:prstGeom>
          <a:noFill/>
          <a:ln w="9360">
            <a:noFill/>
          </a:ln>
        </p:spPr>
        <p:style>
          <a:lnRef idx="0"/>
          <a:fillRef idx="0"/>
          <a:effectRef idx="0"/>
          <a:fontRef idx="minor"/>
        </p:style>
      </p:sp>
      <p:sp>
        <p:nvSpPr>
          <p:cNvPr id="286"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BE27906-0FB7-4593-80AB-8C161EF64C9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7"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8"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9"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457200" y="3568680"/>
            <a:ext cx="8227800" cy="4870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188" name="CustomShape 2"/>
          <p:cNvSpPr/>
          <p:nvPr/>
        </p:nvSpPr>
        <p:spPr>
          <a:xfrm>
            <a:off x="696960" y="33408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744480" y="332640"/>
            <a:ext cx="8701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0"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1"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A7EB4D00-9AA1-4739-841B-BD0497D6DC59}"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92" name="CustomShape 4"/>
          <p:cNvSpPr/>
          <p:nvPr/>
        </p:nvSpPr>
        <p:spPr>
          <a:xfrm>
            <a:off x="685800" y="685440"/>
            <a:ext cx="7769520" cy="6526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93" name="CustomShape 5"/>
          <p:cNvSpPr/>
          <p:nvPr/>
        </p:nvSpPr>
        <p:spPr>
          <a:xfrm>
            <a:off x="304560" y="1752480"/>
            <a:ext cx="7845480" cy="4111920"/>
          </a:xfrm>
          <a:prstGeom prst="rect">
            <a:avLst/>
          </a:prstGeom>
          <a:noFill/>
          <a:ln>
            <a:noFill/>
          </a:ln>
        </p:spPr>
        <p:style>
          <a:lnRef idx="0"/>
          <a:fillRef idx="0"/>
          <a:effectRef idx="0"/>
          <a:fontRef idx="minor"/>
        </p:style>
        <p:txBody>
          <a:bodyPr lIns="90360" rIns="90360" tIns="44280" bIns="44280">
            <a:normAutofit/>
          </a:bodyPr>
          <a:p>
            <a:pPr marL="342720" indent="-3398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398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3984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3984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457200" indent="-45396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396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396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a:p>
            <a:pPr marL="457200" indent="-45396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a:p>
            <a:pPr marL="457200" indent="-453960">
              <a:lnSpc>
                <a:spcPct val="100000"/>
              </a:lnSpc>
              <a:spcBef>
                <a:spcPts val="601"/>
              </a:spcBef>
            </a:pPr>
            <a:endParaRPr b="0" lang="sv-SE" sz="2400" spc="-1" strike="noStrike">
              <a:latin typeface="DejaVu Sans"/>
            </a:endParaRPr>
          </a:p>
        </p:txBody>
      </p:sp>
      <p:sp>
        <p:nvSpPr>
          <p:cNvPr id="19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00374EC-9975-4772-9EE0-FDF557B08CBC}"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9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8"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714240" y="357120"/>
            <a:ext cx="2372040" cy="2703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0" name="CustomShape 2"/>
          <p:cNvSpPr/>
          <p:nvPr/>
        </p:nvSpPr>
        <p:spPr>
          <a:xfrm>
            <a:off x="4344840" y="6475320"/>
            <a:ext cx="525960" cy="36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40AA06A9-F4F8-4EE3-B9AE-18E9DE03AB16}"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1" name="CustomShape 3"/>
          <p:cNvSpPr/>
          <p:nvPr/>
        </p:nvSpPr>
        <p:spPr>
          <a:xfrm>
            <a:off x="685440" y="609480"/>
            <a:ext cx="7998120" cy="115776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02" name="CustomShape 4"/>
          <p:cNvSpPr/>
          <p:nvPr/>
        </p:nvSpPr>
        <p:spPr>
          <a:xfrm>
            <a:off x="539640" y="1525680"/>
            <a:ext cx="7999920" cy="4492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696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69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696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696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03"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744480" y="332640"/>
            <a:ext cx="8701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5"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6"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AADC63EB-77A9-4F19-B611-C87E06BA63CA}"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207" name="CustomShape 4"/>
          <p:cNvSpPr/>
          <p:nvPr/>
        </p:nvSpPr>
        <p:spPr>
          <a:xfrm>
            <a:off x="684360" y="549360"/>
            <a:ext cx="7769520" cy="9194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08" name="CustomShape 5"/>
          <p:cNvSpPr/>
          <p:nvPr/>
        </p:nvSpPr>
        <p:spPr>
          <a:xfrm>
            <a:off x="685800" y="1447560"/>
            <a:ext cx="7769520" cy="3668760"/>
          </a:xfrm>
          <a:prstGeom prst="rect">
            <a:avLst/>
          </a:prstGeom>
          <a:noFill/>
          <a:ln>
            <a:noFill/>
          </a:ln>
        </p:spPr>
        <p:style>
          <a:lnRef idx="0"/>
          <a:fillRef idx="0"/>
          <a:effectRef idx="0"/>
          <a:fontRef idx="minor"/>
        </p:style>
        <p:txBody>
          <a:bodyPr lIns="92160" rIns="92160" tIns="46080" bIns="46080">
            <a:normAutofit/>
          </a:bodyPr>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398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6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685800" y="1584000"/>
            <a:ext cx="7767720" cy="4749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84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84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10"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D98F95A-4C79-43CC-B48C-6B758C4B6665}"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1"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2"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3"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685800" y="1981080"/>
            <a:ext cx="7767720" cy="4110120"/>
          </a:xfrm>
          <a:prstGeom prst="rect">
            <a:avLst/>
          </a:prstGeom>
          <a:noFill/>
          <a:ln w="9360">
            <a:noFill/>
          </a:ln>
        </p:spPr>
        <p:style>
          <a:lnRef idx="0"/>
          <a:fillRef idx="0"/>
          <a:effectRef idx="0"/>
          <a:fontRef idx="minor"/>
        </p:style>
        <p:txBody>
          <a:bodyPr lIns="92160" rIns="92160" tIns="46080" bIns="46080">
            <a:noAutofit/>
          </a:bodyPr>
          <a:p>
            <a:pPr marL="343080" indent="-33984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26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26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26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15" name="CustomShape 2"/>
          <p:cNvSpPr/>
          <p:nvPr/>
        </p:nvSpPr>
        <p:spPr>
          <a:xfrm>
            <a:off x="4344840" y="6475320"/>
            <a:ext cx="525240" cy="3603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E375498-0AB6-470B-895E-DD5528179CB6}"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6" name="CustomShape 3"/>
          <p:cNvSpPr/>
          <p:nvPr/>
        </p:nvSpPr>
        <p:spPr>
          <a:xfrm>
            <a:off x="5357880" y="6475320"/>
            <a:ext cx="3181320" cy="1778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7" name="CustomShape 4"/>
          <p:cNvSpPr/>
          <p:nvPr/>
        </p:nvSpPr>
        <p:spPr>
          <a:xfrm>
            <a:off x="696960" y="333360"/>
            <a:ext cx="1871640" cy="2696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8" name="CustomShape 5"/>
          <p:cNvSpPr/>
          <p:nvPr/>
        </p:nvSpPr>
        <p:spPr>
          <a:xfrm>
            <a:off x="685800" y="685800"/>
            <a:ext cx="7767720" cy="10620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1944</TotalTime>
  <Application>LibreOffice/6.2.7.1$Linux_X86_64 LibreOffice_project/20$Build-1</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2019-09-18T19:54:30Z</dcterms:modified>
  <cp:revision>58</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