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2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69"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70"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71"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72"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7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19F5AEF4-3A9B-4F53-B567-15308EA376EC}"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CustomShape 1"/>
          <p:cNvSpPr/>
          <p:nvPr/>
        </p:nvSpPr>
        <p:spPr>
          <a:xfrm>
            <a:off x="5640480" y="96840"/>
            <a:ext cx="636840" cy="2080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81" name="CustomShape 2"/>
          <p:cNvSpPr/>
          <p:nvPr/>
        </p:nvSpPr>
        <p:spPr>
          <a:xfrm>
            <a:off x="654120" y="96840"/>
            <a:ext cx="822600" cy="208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82" name="CustomShape 3"/>
          <p:cNvSpPr/>
          <p:nvPr/>
        </p:nvSpPr>
        <p:spPr>
          <a:xfrm>
            <a:off x="5357880" y="8985240"/>
            <a:ext cx="91944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83" name="CustomShape 4"/>
          <p:cNvSpPr/>
          <p:nvPr/>
        </p:nvSpPr>
        <p:spPr>
          <a:xfrm>
            <a:off x="3222720" y="8985240"/>
            <a:ext cx="508320" cy="3607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0D0DC583-F9D0-4C73-AC17-C1D04741CA4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4" name="CustomShape 5"/>
          <p:cNvSpPr/>
          <p:nvPr/>
        </p:nvSpPr>
        <p:spPr>
          <a:xfrm>
            <a:off x="1154160" y="701640"/>
            <a:ext cx="4623120" cy="3465720"/>
          </a:xfrm>
          <a:prstGeom prst="rect">
            <a:avLst/>
          </a:prstGeom>
          <a:solidFill>
            <a:srgbClr val="ffffff"/>
          </a:solidFill>
          <a:ln w="9360">
            <a:solidFill>
              <a:srgbClr val="000000"/>
            </a:solidFill>
            <a:miter/>
          </a:ln>
        </p:spPr>
        <p:style>
          <a:lnRef idx="0"/>
          <a:fillRef idx="0"/>
          <a:effectRef idx="0"/>
          <a:fontRef idx="minor"/>
        </p:style>
      </p:sp>
      <p:sp>
        <p:nvSpPr>
          <p:cNvPr id="285" name="PlaceHolder 6"/>
          <p:cNvSpPr>
            <a:spLocks noGrp="1"/>
          </p:cNvSpPr>
          <p:nvPr>
            <p:ph type="body"/>
          </p:nvPr>
        </p:nvSpPr>
        <p:spPr>
          <a:xfrm>
            <a:off x="923760" y="4408560"/>
            <a:ext cx="5083560" cy="426744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CustomShape 1"/>
          <p:cNvSpPr/>
          <p:nvPr/>
        </p:nvSpPr>
        <p:spPr>
          <a:xfrm>
            <a:off x="1092960" y="11808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87" name="CustomShape 2"/>
          <p:cNvSpPr/>
          <p:nvPr/>
        </p:nvSpPr>
        <p:spPr>
          <a:xfrm>
            <a:off x="4311360" y="11808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88" name="CustomShape 3"/>
          <p:cNvSpPr/>
          <p:nvPr/>
        </p:nvSpPr>
        <p:spPr>
          <a:xfrm>
            <a:off x="116280" y="11808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89"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90" name="CustomShape 5"/>
          <p:cNvSpPr/>
          <p:nvPr/>
        </p:nvSpPr>
        <p:spPr>
          <a:xfrm>
            <a:off x="234324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48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76F445E5-F386-458F-943E-0F3A209EE308}" type="slidenum">
              <a:rPr b="0" lang="sv-SE" sz="1800" spc="-1" strike="noStrike">
                <a:solidFill>
                  <a:srgbClr val="000000"/>
                </a:solidFill>
                <a:latin typeface="DejaVu Sans"/>
              </a:rPr>
              <a:t>&lt;number&gt;</a:t>
            </a:fld>
            <a:endParaRPr b="0" lang="sv-SE" sz="1800" spc="-1" strike="noStrike">
              <a:latin typeface="DejaVu Sans"/>
            </a:endParaRPr>
          </a:p>
        </p:txBody>
      </p:sp>
      <p:sp>
        <p:nvSpPr>
          <p:cNvPr id="291" name="PlaceHolder 6"/>
          <p:cNvSpPr>
            <a:spLocks noGrp="1"/>
          </p:cNvSpPr>
          <p:nvPr>
            <p:ph type="body"/>
          </p:nvPr>
        </p:nvSpPr>
        <p:spPr>
          <a:xfrm>
            <a:off x="905040" y="4552560"/>
            <a:ext cx="4982040" cy="4176000"/>
          </a:xfrm>
          <a:prstGeom prst="rect">
            <a:avLst/>
          </a:prstGeom>
        </p:spPr>
        <p:txBody>
          <a:bodyPr lIns="0" rIns="0" tIns="0" bIns="0">
            <a:spAutoFit/>
          </a:bodyPr>
          <a:p>
            <a:endParaRPr b="0" lang="sv-SE" sz="2000" spc="-1" strike="noStrike">
              <a:latin typeface="DejaVu Sans"/>
            </a:endParaRPr>
          </a:p>
        </p:txBody>
      </p:sp>
      <p:sp>
        <p:nvSpPr>
          <p:cNvPr id="292" name="PlaceHolder 7"/>
          <p:cNvSpPr>
            <a:spLocks noGrp="1"/>
          </p:cNvSpPr>
          <p:nvPr>
            <p:ph type="sldImg"/>
          </p:nvPr>
        </p:nvSpPr>
        <p:spPr>
          <a:xfrm>
            <a:off x="914400" y="744480"/>
            <a:ext cx="4964760" cy="3723480"/>
          </a:xfrm>
          <a:prstGeom prst="rect">
            <a:avLst/>
          </a:prstGeom>
        </p:spPr>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4C7A7A62-A623-49C7-8DE2-C8F5C28A2A38}"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94" name="CustomShape 2"/>
          <p:cNvSpPr/>
          <p:nvPr/>
        </p:nvSpPr>
        <p:spPr>
          <a:xfrm>
            <a:off x="5640480" y="96840"/>
            <a:ext cx="637200" cy="208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95" name="CustomShape 3"/>
          <p:cNvSpPr/>
          <p:nvPr/>
        </p:nvSpPr>
        <p:spPr>
          <a:xfrm>
            <a:off x="654120" y="96840"/>
            <a:ext cx="822960" cy="208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96" name="CustomShape 4"/>
          <p:cNvSpPr/>
          <p:nvPr/>
        </p:nvSpPr>
        <p:spPr>
          <a:xfrm>
            <a:off x="5357880" y="8985240"/>
            <a:ext cx="919800" cy="1785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97" name="CustomShape 5"/>
          <p:cNvSpPr/>
          <p:nvPr/>
        </p:nvSpPr>
        <p:spPr>
          <a:xfrm>
            <a:off x="3222720" y="8985240"/>
            <a:ext cx="508680" cy="36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EB719FB9-4E87-4DF1-B721-4147E19F10F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8" name="PlaceHolder 6"/>
          <p:cNvSpPr>
            <a:spLocks noGrp="1"/>
          </p:cNvSpPr>
          <p:nvPr>
            <p:ph type="sldImg"/>
          </p:nvPr>
        </p:nvSpPr>
        <p:spPr>
          <a:xfrm>
            <a:off x="1154160" y="701640"/>
            <a:ext cx="4623480" cy="3466080"/>
          </a:xfrm>
          <a:prstGeom prst="rect">
            <a:avLst/>
          </a:prstGeom>
        </p:spPr>
      </p:sp>
      <p:sp>
        <p:nvSpPr>
          <p:cNvPr id="299" name="CustomShape 7"/>
          <p:cNvSpPr/>
          <p:nvPr/>
        </p:nvSpPr>
        <p:spPr>
          <a:xfrm>
            <a:off x="923760" y="4408560"/>
            <a:ext cx="5083920" cy="4267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1092960" y="11808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01" name="CustomShape 2"/>
          <p:cNvSpPr/>
          <p:nvPr/>
        </p:nvSpPr>
        <p:spPr>
          <a:xfrm>
            <a:off x="4311360" y="11808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02" name="CustomShape 3"/>
          <p:cNvSpPr/>
          <p:nvPr/>
        </p:nvSpPr>
        <p:spPr>
          <a:xfrm>
            <a:off x="116280" y="11808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48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03"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04"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48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E60FBC10-ACA7-41A6-B82A-85F3F91004E6}" type="slidenum">
              <a:rPr b="0" lang="sv-SE" sz="1800" spc="-1" strike="noStrike">
                <a:solidFill>
                  <a:srgbClr val="000000"/>
                </a:solidFill>
                <a:latin typeface="DejaVu Sans"/>
              </a:rPr>
              <a:t>&lt;number&gt;</a:t>
            </a:fld>
            <a:endParaRPr b="0" lang="sv-SE" sz="1800" spc="-1" strike="noStrike">
              <a:latin typeface="DejaVu Sans"/>
            </a:endParaRPr>
          </a:p>
        </p:txBody>
      </p:sp>
      <p:sp>
        <p:nvSpPr>
          <p:cNvPr id="305" name="PlaceHolder 6"/>
          <p:cNvSpPr>
            <a:spLocks noGrp="1"/>
          </p:cNvSpPr>
          <p:nvPr>
            <p:ph type="sldImg"/>
          </p:nvPr>
        </p:nvSpPr>
        <p:spPr>
          <a:xfrm>
            <a:off x="914400" y="744480"/>
            <a:ext cx="4964760" cy="3723480"/>
          </a:xfrm>
          <a:prstGeom prst="rect">
            <a:avLst/>
          </a:prstGeom>
        </p:spPr>
      </p:sp>
      <p:sp>
        <p:nvSpPr>
          <p:cNvPr id="306" name="PlaceHolder 7"/>
          <p:cNvSpPr>
            <a:spLocks noGrp="1"/>
          </p:cNvSpPr>
          <p:nvPr>
            <p:ph type="body"/>
          </p:nvPr>
        </p:nvSpPr>
        <p:spPr>
          <a:xfrm>
            <a:off x="678960" y="4717800"/>
            <a:ext cx="543312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266760" y="1087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266760" y="1087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266760" y="1087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266760" y="1087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66760" y="1087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802.11-19/1420r3 </a:t>
            </a:r>
            <a:endParaRPr b="0" lang="sv-SE" sz="1800" spc="-1" strike="noStrike">
              <a:latin typeface="DejaVu Sans"/>
            </a:endParaRPr>
          </a:p>
        </p:txBody>
      </p:sp>
      <p:sp>
        <p:nvSpPr>
          <p:cNvPr id="4" name="PlaceHolder 5"/>
          <p:cNvSpPr>
            <a:spLocks noGrp="1"/>
          </p:cNvSpPr>
          <p:nvPr>
            <p:ph type="title"/>
          </p:nvPr>
        </p:nvSpPr>
        <p:spPr>
          <a:xfrm>
            <a:off x="194760" y="1080000"/>
            <a:ext cx="8229240" cy="1144800"/>
          </a:xfrm>
          <a:prstGeom prst="rect">
            <a:avLst/>
          </a:prstGeom>
        </p:spPr>
        <p:txBody>
          <a:bodyPr lIns="0" rIns="0" tIns="0" bIns="0" anchor="ctr">
            <a:noAutofit/>
          </a:bodyPr>
          <a:p>
            <a:pPr algn="ctr"/>
            <a:r>
              <a:rPr b="0" lang="sv-SE" sz="4400" spc="-1" strike="noStrike">
                <a:latin typeface="DejaVu Sans"/>
              </a:rPr>
              <a:t>Click to </a:t>
            </a:r>
            <a:r>
              <a:rPr b="0" lang="sv-SE" sz="4400" spc="-1" strike="noStrike">
                <a:latin typeface="DejaVu Sans"/>
              </a:rPr>
              <a:t>edit the </a:t>
            </a:r>
            <a:r>
              <a:rPr b="0" lang="sv-SE" sz="4400" spc="-1" strike="noStrike">
                <a:latin typeface="DejaVu Sans"/>
              </a:rPr>
              <a:t>title text </a:t>
            </a:r>
            <a:r>
              <a:rPr b="0" lang="sv-SE" sz="4400" spc="-1" strike="noStrike">
                <a:latin typeface="DejaVu Sans"/>
              </a:rPr>
              <a:t>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802.11-19/1420r3 </a:t>
            </a:r>
            <a:endParaRPr b="0" lang="sv-SE" sz="1800" spc="-1" strike="noStrike">
              <a:latin typeface="DejaVu Sans"/>
            </a:endParaRPr>
          </a:p>
        </p:txBody>
      </p:sp>
      <p:sp>
        <p:nvSpPr>
          <p:cNvPr id="46" name="PlaceHolder 5"/>
          <p:cNvSpPr>
            <a:spLocks noGrp="1"/>
          </p:cNvSpPr>
          <p:nvPr>
            <p:ph type="title"/>
          </p:nvPr>
        </p:nvSpPr>
        <p:spPr>
          <a:xfrm>
            <a:off x="266760" y="1087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7760" cy="2700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802.11-19/1420r3 </a:t>
            </a:r>
            <a:endParaRPr b="0" lang="sv-SE" sz="1800" spc="-1" strike="noStrike">
              <a:latin typeface="DejaVu Sans"/>
            </a:endParaRPr>
          </a:p>
        </p:txBody>
      </p:sp>
      <p:sp>
        <p:nvSpPr>
          <p:cNvPr id="88" name="PlaceHolder 5"/>
          <p:cNvSpPr>
            <a:spLocks noGrp="1"/>
          </p:cNvSpPr>
          <p:nvPr>
            <p:ph type="title"/>
          </p:nvPr>
        </p:nvSpPr>
        <p:spPr>
          <a:xfrm>
            <a:off x="266760" y="1231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156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802.11-19/1420r3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48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360000" y="871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588-02-0rcm-summary-of-discussions-on-randomized-and-changing-mac-addresses-2014-2019.odt" TargetMode="External"/><Relationship Id="rId2" Type="http://schemas.openxmlformats.org/officeDocument/2006/relationships/hyperlink" Target="https://mentor.ieee.org/802.11/dcn/19/11-19-0982-06-0rcm-rcm-tig-july-2019-meeting-agenda.ppt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hyperlink" Target="https://mentor.ieee.org/802.11/dcn/19/11-19-1442-00-0rcm-rcm-tig-draft-report-outline.docx" TargetMode="External"/><Relationship Id="rId2" Type="http://schemas.openxmlformats.org/officeDocument/2006/relationships/hyperlink" Target="https://mentor.ieee.org/802.11/dcn/19/11-19-1607-00-0rcm-randomized-or-changing-mac-address-use-cases.docx" TargetMode="External"/><Relationship Id="rId3"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37.xml"/><Relationship Id="rId5"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37.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4" name="CustomShape 1"/>
          <p:cNvSpPr/>
          <p:nvPr/>
        </p:nvSpPr>
        <p:spPr>
          <a:xfrm>
            <a:off x="696960" y="333360"/>
            <a:ext cx="23004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75" name="CustomShape 2"/>
          <p:cNvSpPr/>
          <p:nvPr/>
        </p:nvSpPr>
        <p:spPr>
          <a:xfrm>
            <a:off x="5500800" y="6475320"/>
            <a:ext cx="303876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6" name="CustomShape 3"/>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3F528C2-649C-49A5-9F9C-4DFF112258F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7" name="CustomShape 4"/>
          <p:cNvSpPr/>
          <p:nvPr/>
        </p:nvSpPr>
        <p:spPr>
          <a:xfrm>
            <a:off x="723240" y="630360"/>
            <a:ext cx="7769520" cy="10638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78" name="CustomShape 5"/>
          <p:cNvSpPr/>
          <p:nvPr/>
        </p:nvSpPr>
        <p:spPr>
          <a:xfrm>
            <a:off x="685800" y="1523880"/>
            <a:ext cx="7769520" cy="39384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2019-09-17</a:t>
            </a:r>
            <a:endParaRPr b="0" lang="sv-SE" sz="2000" spc="-1" strike="noStrike">
              <a:latin typeface="DejaVu Sans"/>
            </a:endParaRPr>
          </a:p>
        </p:txBody>
      </p:sp>
      <p:sp>
        <p:nvSpPr>
          <p:cNvPr id="179" name="CustomShape 6"/>
          <p:cNvSpPr/>
          <p:nvPr/>
        </p:nvSpPr>
        <p:spPr>
          <a:xfrm>
            <a:off x="533520" y="1940040"/>
            <a:ext cx="2487960" cy="577440"/>
          </a:xfrm>
          <a:prstGeom prst="rect">
            <a:avLst/>
          </a:prstGeom>
          <a:noFill/>
          <a:ln w="9360">
            <a:noFill/>
          </a:ln>
        </p:spPr>
        <p:style>
          <a:lnRef idx="0"/>
          <a:fillRef idx="0"/>
          <a:effectRef idx="0"/>
          <a:fontRef idx="minor"/>
        </p:style>
      </p:sp>
      <p:graphicFrame>
        <p:nvGraphicFramePr>
          <p:cNvPr id="180"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81" name="CustomShape 8"/>
          <p:cNvSpPr/>
          <p:nvPr/>
        </p:nvSpPr>
        <p:spPr>
          <a:xfrm>
            <a:off x="720000" y="2659680"/>
            <a:ext cx="194148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a:t>
            </a:r>
            <a:r>
              <a:rPr b="1" lang="sv-SE" sz="1600" spc="-1" strike="noStrike">
                <a:solidFill>
                  <a:srgbClr val="696969"/>
                </a:solidFill>
                <a:latin typeface="Times New Roman"/>
                <a:ea typeface="MS Gothic"/>
              </a:rPr>
              <a:t>(11-19/1653r0)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20"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2AE6B53-D52D-4FF8-85DC-8616A3A12E7F}"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21"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2"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3"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225"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A896BB2-B7E8-4388-B93D-10F691A45C43}"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26"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28" name="CustomShape 5"/>
          <p:cNvSpPr/>
          <p:nvPr/>
        </p:nvSpPr>
        <p:spPr>
          <a:xfrm>
            <a:off x="685800" y="685800"/>
            <a:ext cx="7768080" cy="106236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a:t>
            </a:r>
            <a:r>
              <a:rPr b="1" lang="sv-SE" sz="1600" spc="-1" strike="noStrike">
                <a:solidFill>
                  <a:srgbClr val="696969"/>
                </a:solidFill>
                <a:latin typeface="Times New Roman"/>
                <a:ea typeface="MS Gothic"/>
              </a:rPr>
              <a:t>(11-19/1653r0)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30"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2030583-B795-48E9-A2E5-F873CED9830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1"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2"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3"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CustomShape 1"/>
          <p:cNvSpPr/>
          <p:nvPr/>
        </p:nvSpPr>
        <p:spPr>
          <a:xfrm>
            <a:off x="685800" y="1189080"/>
            <a:ext cx="7768080" cy="474948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Some background to TIG:</a:t>
            </a:r>
            <a:endParaRPr b="0" lang="sv-SE" sz="2000" spc="-1" strike="noStrike">
              <a:latin typeface="DejaVu Sans"/>
            </a:endParaRPr>
          </a:p>
          <a:p>
            <a:pPr>
              <a:lnSpc>
                <a:spcPct val="100000"/>
              </a:lnSpc>
            </a:pPr>
            <a:r>
              <a:rPr b="0" lang="sv-SE" sz="2000" spc="-1" strike="noStrike">
                <a:solidFill>
                  <a:srgbClr val="000000"/>
                </a:solidFill>
                <a:latin typeface="Times New Roman"/>
                <a:ea typeface="AR PL UMing CN"/>
              </a:rPr>
              <a:t>Summary of discussions on randomized and changing MAC addresses 2014-2019, Amelia Andersdotter, </a:t>
            </a:r>
            <a:r>
              <a:rPr b="0" lang="sv-SE" sz="2000" spc="-1" strike="noStrike" u="sng">
                <a:solidFill>
                  <a:srgbClr val="0000ff"/>
                </a:solidFill>
                <a:uFillTx/>
                <a:latin typeface="Times New Roman"/>
                <a:ea typeface="AR PL UMing CN"/>
                <a:hlinkClick r:id="rId1"/>
              </a:rPr>
              <a:t>11-19/0588r2</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AR PL UMing CN"/>
              </a:rPr>
              <a:t>Final Agenda: </a:t>
            </a:r>
            <a:r>
              <a:rPr b="0" lang="sv-SE" sz="2000" spc="-1" strike="noStrike" u="sng">
                <a:solidFill>
                  <a:srgbClr val="0000ff"/>
                </a:solidFill>
                <a:uFillTx/>
                <a:latin typeface="Times New Roman"/>
                <a:ea typeface="AR PL UMing CN"/>
                <a:hlinkClick r:id="rId2"/>
              </a:rPr>
              <a:t>11-19/0982r6</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Work completed</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Reviewed five presentations.</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Discussion on timeline and the future outline draft report.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 3 meeting slots.  Discussion on outline of draft report based on individual contributions for text chunks for the draft report (provided in good time before the meeting). Produce a first draft report.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Conclusion. Goal: finalize report and give to CAC before wed/thur evening. </a:t>
            </a:r>
            <a:endParaRPr b="0" lang="sv-SE" sz="2000" spc="-1" strike="noStrike">
              <a:latin typeface="DejaVu Sans"/>
            </a:endParaRPr>
          </a:p>
        </p:txBody>
      </p:sp>
      <p:sp>
        <p:nvSpPr>
          <p:cNvPr id="235"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E7551DB-62E2-4042-9E8D-A0EF0EF6D80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6"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7"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38" name="CustomShape 5"/>
          <p:cNvSpPr/>
          <p:nvPr/>
        </p:nvSpPr>
        <p:spPr>
          <a:xfrm>
            <a:off x="685800" y="685800"/>
            <a:ext cx="7768080" cy="5371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July meeting</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use cases (11-19/1607r0)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Randomized or Changing MAC address Recommendation (11-19/1653r0)</a:t>
            </a:r>
            <a:endParaRPr b="0" lang="sv-SE" sz="1600" spc="-1" strike="noStrike">
              <a:latin typeface="DejaVu Sans"/>
            </a:endParaRPr>
          </a:p>
          <a:p>
            <a:pPr lvl="1" marL="432000" indent="-21564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RCM Rogue Containment Use case </a:t>
            </a:r>
            <a:r>
              <a:rPr b="1" lang="sv-SE" sz="1600" spc="-1" strike="noStrike">
                <a:solidFill>
                  <a:srgbClr val="000000"/>
                </a:solidFill>
                <a:latin typeface="Times New Roman"/>
                <a:ea typeface="MS Gothic"/>
              </a:rPr>
              <a:t>(11-19/1653r0)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Draft outline (11-19/1442r0)</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40"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F49FFDF-02A5-4927-8FAF-E9F773815EC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1"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2"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3"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5800" y="1189080"/>
            <a:ext cx="7768080" cy="474948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Draft outline published in August: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u="sng">
                <a:solidFill>
                  <a:srgbClr val="0000ff"/>
                </a:solidFill>
                <a:uFillTx/>
                <a:latin typeface="Times New Roman"/>
                <a:ea typeface="DejaVu Sans"/>
                <a:hlinkClick r:id="rId1"/>
              </a:rPr>
              <a:t>https://mentor.ieee.org/802.11/dcn/19/11-19-1442-00-0rcm-rcm-tig-draft-report-outline.docx</a:t>
            </a:r>
            <a:r>
              <a:rPr b="1" lang="sv-SE" sz="2000" spc="-1" strike="noStrike">
                <a:solidFill>
                  <a:srgbClr val="000000"/>
                </a:solidFill>
                <a:latin typeface="Times New Roman"/>
                <a:ea typeface="DejaVu Sans"/>
              </a:rPr>
              <a:t> </a:t>
            </a:r>
            <a:endParaRPr b="0" lang="sv-SE" sz="2000" spc="-1" strike="noStrike">
              <a:latin typeface="DejaVu Sans"/>
            </a:endParaRPr>
          </a:p>
          <a:p>
            <a:pPr>
              <a:lnSpc>
                <a:spcPct val="100000"/>
              </a:lnSpc>
            </a:pPr>
            <a:r>
              <a:rPr b="1" lang="sv-SE" sz="1800" spc="-1" strike="noStrike">
                <a:solidFill>
                  <a:srgbClr val="000000"/>
                </a:solidFill>
                <a:latin typeface="Times New Roman"/>
                <a:ea typeface="DejaVu Sans"/>
              </a:rPr>
              <a:t>Randomized or Changing MAC address use cases (11-19/1607, Mark Hamilton):</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1" lang="sv-SE" sz="1800" spc="-1" strike="noStrike" u="sng">
                <a:solidFill>
                  <a:srgbClr val="0000ff"/>
                </a:solidFill>
                <a:uFillTx/>
                <a:latin typeface="Times New Roman"/>
                <a:ea typeface="DejaVu Sans"/>
                <a:hlinkClick r:id="rId2"/>
              </a:rPr>
              <a:t>https://mentor.ieee.org/802.11/dcn/19/11-19-1607-00-0rcm-randomized-or-changing-mac-address-use-cases.docx</a:t>
            </a:r>
            <a:r>
              <a:rPr b="1" lang="sv-SE" sz="1800" spc="-1" strike="noStrike">
                <a:solidFill>
                  <a:srgbClr val="000000"/>
                </a:solidFill>
                <a:latin typeface="Times New Roman"/>
                <a:ea typeface="DejaVu Sans"/>
              </a:rPr>
              <a:t> </a:t>
            </a:r>
            <a:endParaRPr b="0" lang="sv-SE" sz="1800" spc="-1" strike="noStrike">
              <a:latin typeface="DejaVu Sans"/>
            </a:endParaRPr>
          </a:p>
        </p:txBody>
      </p:sp>
      <p:sp>
        <p:nvSpPr>
          <p:cNvPr id="245"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4A043AF-4D22-48E6-A4CA-89EB370EFEA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6"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7"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48" name="CustomShape 5"/>
          <p:cNvSpPr/>
          <p:nvPr/>
        </p:nvSpPr>
        <p:spPr>
          <a:xfrm>
            <a:off x="685800" y="685800"/>
            <a:ext cx="7768080" cy="5371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a:t>
            </a:r>
            <a:r>
              <a:rPr b="1" lang="sv-SE" sz="1600" spc="-1" strike="noStrike">
                <a:solidFill>
                  <a:srgbClr val="696969"/>
                </a:solidFill>
                <a:latin typeface="Times New Roman"/>
                <a:ea typeface="MS Gothic"/>
              </a:rPr>
              <a:t>(11-19/1653r0)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Teleconferences/future sessions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50"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98D626E-9244-4118-A59D-0094D65DC4B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1"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2"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3"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685800" y="1584000"/>
            <a:ext cx="7768080" cy="4749480"/>
          </a:xfrm>
          <a:prstGeom prst="rect">
            <a:avLst/>
          </a:prstGeom>
          <a:noFill/>
          <a:ln w="9360">
            <a:noFill/>
          </a:ln>
        </p:spPr>
        <p:style>
          <a:lnRef idx="0"/>
          <a:fillRef idx="0"/>
          <a:effectRef idx="0"/>
          <a:fontRef idx="minor"/>
        </p:style>
      </p:sp>
      <p:sp>
        <p:nvSpPr>
          <p:cNvPr id="255"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F52BC73-5F3C-41AD-A588-D6324DECB4F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6"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7"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58"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 + future sessions</a:t>
            </a:r>
            <a:endParaRPr b="0" lang="sv-SE" sz="3200" spc="-1" strike="noStrike">
              <a:latin typeface="DejaVu Sans"/>
            </a:endParaRPr>
          </a:p>
        </p:txBody>
      </p:sp>
      <p:sp>
        <p:nvSpPr>
          <p:cNvPr id="259" name="CustomShape 6"/>
          <p:cNvSpPr/>
          <p:nvPr/>
        </p:nvSpPr>
        <p:spPr>
          <a:xfrm>
            <a:off x="432000" y="1872000"/>
            <a:ext cx="8134920" cy="9126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Nimbus Roman"/>
                <a:ea typeface="DejaVu Sans"/>
              </a:rPr>
              <a:t>By timeline, need 1 or 2 sessions before Wed Mid-Week Plenary.</a:t>
            </a:r>
            <a:endParaRPr b="0" lang="sv-SE" sz="1800" spc="-1" strike="noStrike">
              <a:latin typeface="DejaVu Sans"/>
            </a:endParaRPr>
          </a:p>
          <a:p>
            <a:pPr>
              <a:lnSpc>
                <a:spcPct val="100000"/>
              </a:lnSpc>
            </a:pPr>
            <a:endParaRPr b="0" lang="sv-SE" sz="1800" spc="-1" strike="noStrike">
              <a:latin typeface="DejaVu Sans"/>
            </a:endParaRPr>
          </a:p>
          <a:p>
            <a:pPr>
              <a:lnSpc>
                <a:spcPct val="100000"/>
              </a:lnSpc>
            </a:pPr>
            <a:r>
              <a:rPr b="0" lang="sv-SE" sz="1800" spc="-1" strike="noStrike">
                <a:solidFill>
                  <a:srgbClr val="000000"/>
                </a:solidFill>
                <a:latin typeface="Nimbus Roman"/>
                <a:ea typeface="DejaVu Sans"/>
              </a:rPr>
              <a:t>One additional session before Thursday CAC?</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a:t>
            </a:r>
            <a:r>
              <a:rPr b="1" lang="sv-SE" sz="1600" spc="-1" strike="noStrike">
                <a:solidFill>
                  <a:srgbClr val="696969"/>
                </a:solidFill>
                <a:latin typeface="Times New Roman"/>
                <a:ea typeface="MS Gothic"/>
              </a:rPr>
              <a:t>(11-19/1653r0)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61"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AF55364-4AE2-4855-8BFF-A1B009CE6A8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2"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3"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4"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CustomShape 1"/>
          <p:cNvSpPr/>
          <p:nvPr/>
        </p:nvSpPr>
        <p:spPr>
          <a:xfrm>
            <a:off x="685800" y="1584000"/>
            <a:ext cx="7768080" cy="4749480"/>
          </a:xfrm>
          <a:prstGeom prst="rect">
            <a:avLst/>
          </a:prstGeom>
          <a:noFill/>
          <a:ln w="9360">
            <a:noFill/>
          </a:ln>
        </p:spPr>
        <p:style>
          <a:lnRef idx="0"/>
          <a:fillRef idx="0"/>
          <a:effectRef idx="0"/>
          <a:fontRef idx="minor"/>
        </p:style>
      </p:sp>
      <p:sp>
        <p:nvSpPr>
          <p:cNvPr id="26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870892B-DF15-4DFF-9B89-19D2B4BF57C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69"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CustomShape 1"/>
          <p:cNvSpPr/>
          <p:nvPr/>
        </p:nvSpPr>
        <p:spPr>
          <a:xfrm>
            <a:off x="685800" y="1981080"/>
            <a:ext cx="7768080" cy="4110480"/>
          </a:xfrm>
          <a:prstGeom prst="rect">
            <a:avLst/>
          </a:prstGeom>
          <a:noFill/>
          <a:ln w="9360">
            <a:noFill/>
          </a:ln>
        </p:spPr>
        <p:style>
          <a:lnRef idx="0"/>
          <a:fillRef idx="0"/>
          <a:effectRef idx="0"/>
          <a:fontRef idx="minor"/>
        </p:style>
        <p:txBody>
          <a:bodyPr lIns="92160" rIns="92160" tIns="46080" bIns="46080">
            <a:noAutofit/>
          </a:bodyPr>
          <a:p>
            <a:pPr marL="343080" indent="-340200" algn="ctr">
              <a:lnSpc>
                <a:spcPct val="90000"/>
              </a:lnSpc>
              <a:spcBef>
                <a:spcPts val="601"/>
              </a:spcBef>
            </a:pPr>
            <a:endParaRPr b="0" lang="sv-SE" sz="18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September 15-20, 2019, Hanoi, Vietnam</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a:p>
            <a:pPr marL="343080" indent="-34020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200" algn="ctr">
              <a:lnSpc>
                <a:spcPct val="90000"/>
              </a:lnSpc>
              <a:spcBef>
                <a:spcPts val="601"/>
              </a:spcBef>
            </a:pPr>
            <a:endParaRPr b="0" lang="sv-SE" sz="1500" spc="-1" strike="noStrike">
              <a:latin typeface="DejaVu Sans"/>
            </a:endParaRPr>
          </a:p>
        </p:txBody>
      </p:sp>
      <p:sp>
        <p:nvSpPr>
          <p:cNvPr id="183"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F0A0143-2E77-45B1-BAF3-8F6B99EDB15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4"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5"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86" name="CustomShape 5"/>
          <p:cNvSpPr/>
          <p:nvPr/>
        </p:nvSpPr>
        <p:spPr>
          <a:xfrm>
            <a:off x="678600" y="91584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a:t>
            </a:r>
            <a:r>
              <a:rPr b="1" lang="sv-SE" sz="1600" spc="-1" strike="noStrike">
                <a:solidFill>
                  <a:srgbClr val="696969"/>
                </a:solidFill>
                <a:latin typeface="Times New Roman"/>
                <a:ea typeface="MS Gothic"/>
              </a:rPr>
              <a:t>(11-19/1653r0)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271"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A54B973-183B-46DA-A111-64E6F53B861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2"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3"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4"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CustomShape 1"/>
          <p:cNvSpPr/>
          <p:nvPr/>
        </p:nvSpPr>
        <p:spPr>
          <a:xfrm>
            <a:off x="685800" y="1584000"/>
            <a:ext cx="7768080" cy="4749480"/>
          </a:xfrm>
          <a:prstGeom prst="rect">
            <a:avLst/>
          </a:prstGeom>
          <a:noFill/>
          <a:ln w="9360">
            <a:noFill/>
          </a:ln>
        </p:spPr>
        <p:style>
          <a:lnRef idx="0"/>
          <a:fillRef idx="0"/>
          <a:effectRef idx="0"/>
          <a:fontRef idx="minor"/>
        </p:style>
      </p:sp>
      <p:sp>
        <p:nvSpPr>
          <p:cNvPr id="276"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546F23D-E21E-4D76-96C5-8FC0D2EC6F9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7"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8"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79"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457200" y="3568680"/>
            <a:ext cx="8228160" cy="4874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
        <p:nvSpPr>
          <p:cNvPr id="188" name="CustomShape 2"/>
          <p:cNvSpPr/>
          <p:nvPr/>
        </p:nvSpPr>
        <p:spPr>
          <a:xfrm>
            <a:off x="696960" y="33408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744480" y="333000"/>
            <a:ext cx="8704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90"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1" name="CustomShape 3"/>
          <p:cNvSpPr/>
          <p:nvPr/>
        </p:nvSpPr>
        <p:spPr>
          <a:xfrm>
            <a:off x="397440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EBAB735C-A00C-491C-AE50-CE473D92B159}"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92" name="CustomShape 4"/>
          <p:cNvSpPr/>
          <p:nvPr/>
        </p:nvSpPr>
        <p:spPr>
          <a:xfrm>
            <a:off x="685800" y="685440"/>
            <a:ext cx="7769880" cy="65304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93" name="CustomShape 5"/>
          <p:cNvSpPr/>
          <p:nvPr/>
        </p:nvSpPr>
        <p:spPr>
          <a:xfrm>
            <a:off x="304560" y="1752480"/>
            <a:ext cx="7845840" cy="4112280"/>
          </a:xfrm>
          <a:prstGeom prst="rect">
            <a:avLst/>
          </a:prstGeom>
          <a:noFill/>
          <a:ln>
            <a:noFill/>
          </a:ln>
        </p:spPr>
        <p:style>
          <a:lnRef idx="0"/>
          <a:fillRef idx="0"/>
          <a:effectRef idx="0"/>
          <a:fontRef idx="minor"/>
        </p:style>
        <p:txBody>
          <a:bodyPr lIns="90360" rIns="90360" tIns="44280" bIns="44280">
            <a:normAutofit/>
          </a:bodyPr>
          <a:p>
            <a:pPr marL="342720" indent="-34020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020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020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a:t>
            </a:r>
            <a:endParaRPr b="0" lang="sv-SE" sz="2200" spc="-1" strike="noStrike">
              <a:latin typeface="DejaVu Sans"/>
            </a:endParaRPr>
          </a:p>
          <a:p>
            <a:pPr>
              <a:lnSpc>
                <a:spcPct val="90000"/>
              </a:lnSpc>
              <a:spcBef>
                <a:spcPts val="697"/>
              </a:spcBef>
            </a:pPr>
            <a:endParaRPr b="0" lang="sv-SE" sz="2200" spc="-1" strike="noStrike">
              <a:latin typeface="DejaVu Sans"/>
            </a:endParaRPr>
          </a:p>
          <a:p>
            <a:pPr>
              <a:lnSpc>
                <a:spcPct val="90000"/>
              </a:lnSpc>
              <a:spcBef>
                <a:spcPts val="697"/>
              </a:spcBef>
            </a:pPr>
            <a:endParaRPr b="0" lang="sv-SE" sz="2200" spc="-1" strike="noStrike">
              <a:latin typeface="DejaVu Sans"/>
            </a:endParaRPr>
          </a:p>
          <a:p>
            <a:pPr marL="342720" indent="-340200">
              <a:lnSpc>
                <a:spcPct val="90000"/>
              </a:lnSpc>
              <a:spcBef>
                <a:spcPts val="697"/>
              </a:spcBef>
              <a:buClr>
                <a:srgbClr val="0066ff"/>
              </a:buClr>
              <a:buFont typeface="Times New Roman"/>
              <a:buChar char="•"/>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685800" y="1981080"/>
            <a:ext cx="7768080" cy="4110480"/>
          </a:xfrm>
          <a:prstGeom prst="rect">
            <a:avLst/>
          </a:prstGeom>
          <a:noFill/>
          <a:ln w="9360">
            <a:noFill/>
          </a:ln>
        </p:spPr>
        <p:style>
          <a:lnRef idx="0"/>
          <a:fillRef idx="0"/>
          <a:effectRef idx="0"/>
          <a:fontRef idx="minor"/>
        </p:style>
        <p:txBody>
          <a:bodyPr lIns="92160" rIns="92160" tIns="46080" bIns="46080">
            <a:noAutofit/>
          </a:bodyPr>
          <a:p>
            <a:pPr marL="457200" indent="-45432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432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432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4320">
              <a:lnSpc>
                <a:spcPct val="100000"/>
              </a:lnSpc>
              <a:spcBef>
                <a:spcPts val="601"/>
              </a:spcBef>
            </a:pPr>
            <a:endParaRPr b="0" lang="sv-SE" sz="2400" spc="-1" strike="noStrike">
              <a:latin typeface="DejaVu Sans"/>
            </a:endParaRPr>
          </a:p>
          <a:p>
            <a:pPr marL="457200" indent="-45432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4320">
              <a:lnSpc>
                <a:spcPct val="100000"/>
              </a:lnSpc>
              <a:spcBef>
                <a:spcPts val="601"/>
              </a:spcBef>
            </a:pPr>
            <a:endParaRPr b="0" lang="sv-SE" sz="2400" spc="-1" strike="noStrike">
              <a:latin typeface="DejaVu Sans"/>
            </a:endParaRPr>
          </a:p>
          <a:p>
            <a:pPr marL="457200" indent="-454320">
              <a:lnSpc>
                <a:spcPct val="100000"/>
              </a:lnSpc>
              <a:spcBef>
                <a:spcPts val="601"/>
              </a:spcBef>
            </a:pPr>
            <a:endParaRPr b="0" lang="sv-SE" sz="2400" spc="-1" strike="noStrike">
              <a:latin typeface="DejaVu Sans"/>
            </a:endParaRPr>
          </a:p>
        </p:txBody>
      </p:sp>
      <p:sp>
        <p:nvSpPr>
          <p:cNvPr id="195"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07A8782-A4F0-48AA-BD48-94A76ABC01EB}" type="slidenum">
              <a:rPr b="0" lang="sv-SE" sz="1200" spc="-1" strike="noStrike">
                <a:solidFill>
                  <a:srgbClr val="000000"/>
                </a:solidFill>
                <a:latin typeface="Times New Roman"/>
                <a:ea typeface="MS Gothic"/>
              </a:rPr>
              <a:t>4</a:t>
            </a:fld>
            <a:endParaRPr b="0" lang="sv-SE" sz="1200" spc="-1" strike="noStrike">
              <a:latin typeface="DejaVu Sans"/>
            </a:endParaRPr>
          </a:p>
        </p:txBody>
      </p:sp>
      <p:sp>
        <p:nvSpPr>
          <p:cNvPr id="196"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7"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198"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714240" y="357120"/>
            <a:ext cx="2372400" cy="2707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00" name="CustomShape 2"/>
          <p:cNvSpPr/>
          <p:nvPr/>
        </p:nvSpPr>
        <p:spPr>
          <a:xfrm>
            <a:off x="4344840" y="6475320"/>
            <a:ext cx="526320" cy="36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392B37C0-87FB-4971-BAD9-14B276E976F4}"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01" name="CustomShape 3"/>
          <p:cNvSpPr/>
          <p:nvPr/>
        </p:nvSpPr>
        <p:spPr>
          <a:xfrm>
            <a:off x="685440" y="609480"/>
            <a:ext cx="7998480" cy="115812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202" name="CustomShape 4"/>
          <p:cNvSpPr/>
          <p:nvPr/>
        </p:nvSpPr>
        <p:spPr>
          <a:xfrm>
            <a:off x="539640" y="1525680"/>
            <a:ext cx="8000280" cy="4493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732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73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732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732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203"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744480" y="333000"/>
            <a:ext cx="8704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05"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6"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85161FF8-CD62-41C1-9178-F68B25A6EFA1}" type="slidenum">
              <a:rPr b="0" lang="sv-SE" sz="1200" spc="-1" strike="noStrike">
                <a:solidFill>
                  <a:srgbClr val="000000"/>
                </a:solidFill>
                <a:latin typeface="DejaVu Sans"/>
                <a:ea typeface="DejaVu Sans"/>
              </a:rPr>
              <a:t>6</a:t>
            </a:fld>
            <a:endParaRPr b="0" lang="sv-SE" sz="1200" spc="-1" strike="noStrike">
              <a:latin typeface="DejaVu Sans"/>
            </a:endParaRPr>
          </a:p>
        </p:txBody>
      </p:sp>
      <p:sp>
        <p:nvSpPr>
          <p:cNvPr id="207" name="CustomShape 4"/>
          <p:cNvSpPr/>
          <p:nvPr/>
        </p:nvSpPr>
        <p:spPr>
          <a:xfrm>
            <a:off x="684360" y="549360"/>
            <a:ext cx="7769880" cy="9198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208" name="CustomShape 5"/>
          <p:cNvSpPr/>
          <p:nvPr/>
        </p:nvSpPr>
        <p:spPr>
          <a:xfrm>
            <a:off x="685800" y="1447560"/>
            <a:ext cx="7769880" cy="3669120"/>
          </a:xfrm>
          <a:prstGeom prst="rect">
            <a:avLst/>
          </a:prstGeom>
          <a:noFill/>
          <a:ln>
            <a:noFill/>
          </a:ln>
        </p:spPr>
        <p:style>
          <a:lnRef idx="0"/>
          <a:fillRef idx="0"/>
          <a:effectRef idx="0"/>
          <a:fontRef idx="minor"/>
        </p:style>
        <p:txBody>
          <a:bodyPr lIns="92160" rIns="92160" tIns="46080" bIns="46080">
            <a:normAutofit/>
          </a:bodyPr>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2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29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1"/>
          <p:cNvSpPr/>
          <p:nvPr/>
        </p:nvSpPr>
        <p:spPr>
          <a:xfrm>
            <a:off x="685800" y="1584000"/>
            <a:ext cx="7768080" cy="4749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020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use cases (11-19/1607r0)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Randomized or Changing MAC address Recommendation (11-19/1653r0)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RCM Rogue Containment Use case </a:t>
            </a:r>
            <a:r>
              <a:rPr b="1" lang="sv-SE" sz="1600" spc="-1" strike="noStrike">
                <a:solidFill>
                  <a:srgbClr val="696969"/>
                </a:solidFill>
                <a:latin typeface="Times New Roman"/>
                <a:ea typeface="MS Gothic"/>
              </a:rPr>
              <a:t>(11-19/1653r0)</a:t>
            </a:r>
            <a:endParaRPr b="0" lang="sv-SE" sz="1600" spc="-1" strike="noStrike">
              <a:latin typeface="DejaVu Sans"/>
            </a:endParaRPr>
          </a:p>
          <a:p>
            <a:pPr lvl="1" marL="432000" indent="-21528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Draft outline (11-19/1442r0)</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20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10"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B2B5F41-E592-4351-8D06-353AC705559F}"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11"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2"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3"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685800" y="1981080"/>
            <a:ext cx="7768080" cy="4110480"/>
          </a:xfrm>
          <a:prstGeom prst="rect">
            <a:avLst/>
          </a:prstGeom>
          <a:noFill/>
          <a:ln w="9360">
            <a:noFill/>
          </a:ln>
        </p:spPr>
        <p:style>
          <a:lnRef idx="0"/>
          <a:fillRef idx="0"/>
          <a:effectRef idx="0"/>
          <a:fontRef idx="minor"/>
        </p:style>
        <p:txBody>
          <a:bodyPr lIns="92160" rIns="92160" tIns="46080" bIns="46080">
            <a:noAutofit/>
          </a:bodyPr>
          <a:p>
            <a:pPr marL="343080" indent="-34020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296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296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296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215" name="CustomShape 2"/>
          <p:cNvSpPr/>
          <p:nvPr/>
        </p:nvSpPr>
        <p:spPr>
          <a:xfrm>
            <a:off x="4344840" y="6475320"/>
            <a:ext cx="525600" cy="3607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7F52FEC-5D26-41BA-9061-F6B40777EA9F}"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16" name="CustomShape 3"/>
          <p:cNvSpPr/>
          <p:nvPr/>
        </p:nvSpPr>
        <p:spPr>
          <a:xfrm>
            <a:off x="5357880" y="6475320"/>
            <a:ext cx="3181680" cy="1782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7" name="CustomShape 4"/>
          <p:cNvSpPr/>
          <p:nvPr/>
        </p:nvSpPr>
        <p:spPr>
          <a:xfrm>
            <a:off x="696960" y="333360"/>
            <a:ext cx="1872000" cy="2700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Sep 2019</a:t>
            </a:r>
            <a:endParaRPr b="0" lang="sv-SE" sz="1800" spc="-1" strike="noStrike">
              <a:latin typeface="DejaVu Sans"/>
            </a:endParaRPr>
          </a:p>
        </p:txBody>
      </p:sp>
      <p:sp>
        <p:nvSpPr>
          <p:cNvPr id="218" name="CustomShape 5"/>
          <p:cNvSpPr/>
          <p:nvPr/>
        </p:nvSpPr>
        <p:spPr>
          <a:xfrm>
            <a:off x="685800" y="685800"/>
            <a:ext cx="7768080" cy="10623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1933</TotalTime>
  <Application>LibreOffice/6.2.6.2$Linux_X86_64 LibreOffice_project/20$Build-2</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2019-09-17T14:27:40Z</dcterms:modified>
  <cp:revision>57</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