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2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_rels/slideMaster5.xml.rels" ContentType="application/vnd.openxmlformats-package.relationships+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4.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6.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57.xml.rels" ContentType="application/vnd.openxmlformats-package.relationships+xml"/>
  <Override PartName="/ppt/slideLayouts/_rels/slideLayout56.xml.rels" ContentType="application/vnd.openxmlformats-package.relationships+xml"/>
  <Override PartName="/ppt/slideLayouts/_rels/slideLayout55.xml.rels" ContentType="application/vnd.openxmlformats-package.relationships+xml"/>
  <Override PartName="/ppt/slideLayouts/_rels/slideLayout51.xml.rels" ContentType="application/vnd.openxmlformats-package.relationships+xml"/>
  <Override PartName="/ppt/slideLayouts/_rels/slideLayout49.xml.rels" ContentType="application/vnd.openxmlformats-package.relationships+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50.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52.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53.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54.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5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49.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211"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212"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213"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214"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215"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3286CB6E-3845-4EBE-BDD3-774D47BDD064}"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CustomShape 1"/>
          <p:cNvSpPr/>
          <p:nvPr/>
        </p:nvSpPr>
        <p:spPr>
          <a:xfrm>
            <a:off x="5640480" y="96840"/>
            <a:ext cx="637560" cy="2088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323" name="CustomShape 2"/>
          <p:cNvSpPr/>
          <p:nvPr/>
        </p:nvSpPr>
        <p:spPr>
          <a:xfrm>
            <a:off x="654120" y="96840"/>
            <a:ext cx="823320" cy="208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324" name="CustomShape 3"/>
          <p:cNvSpPr/>
          <p:nvPr/>
        </p:nvSpPr>
        <p:spPr>
          <a:xfrm>
            <a:off x="5357880" y="8985240"/>
            <a:ext cx="92016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325" name="CustomShape 4"/>
          <p:cNvSpPr/>
          <p:nvPr/>
        </p:nvSpPr>
        <p:spPr>
          <a:xfrm>
            <a:off x="3222720" y="8985240"/>
            <a:ext cx="509040" cy="3614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4A8A7031-2DCA-4985-9A88-F810B362900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26" name="CustomShape 5"/>
          <p:cNvSpPr/>
          <p:nvPr/>
        </p:nvSpPr>
        <p:spPr>
          <a:xfrm>
            <a:off x="1154160" y="701640"/>
            <a:ext cx="4623840" cy="3466440"/>
          </a:xfrm>
          <a:prstGeom prst="rect">
            <a:avLst/>
          </a:prstGeom>
          <a:solidFill>
            <a:srgbClr val="ffffff"/>
          </a:solidFill>
          <a:ln w="9360">
            <a:solidFill>
              <a:srgbClr val="000000"/>
            </a:solidFill>
            <a:miter/>
          </a:ln>
        </p:spPr>
        <p:style>
          <a:lnRef idx="0"/>
          <a:fillRef idx="0"/>
          <a:effectRef idx="0"/>
          <a:fontRef idx="minor"/>
        </p:style>
      </p:sp>
      <p:sp>
        <p:nvSpPr>
          <p:cNvPr id="327" name="PlaceHolder 6"/>
          <p:cNvSpPr>
            <a:spLocks noGrp="1"/>
          </p:cNvSpPr>
          <p:nvPr>
            <p:ph type="body"/>
          </p:nvPr>
        </p:nvSpPr>
        <p:spPr>
          <a:xfrm>
            <a:off x="923760" y="4408560"/>
            <a:ext cx="5084280" cy="426816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CustomShape 1"/>
          <p:cNvSpPr/>
          <p:nvPr/>
        </p:nvSpPr>
        <p:spPr>
          <a:xfrm>
            <a:off x="1092960" y="11880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29" name="CustomShape 2"/>
          <p:cNvSpPr/>
          <p:nvPr/>
        </p:nvSpPr>
        <p:spPr>
          <a:xfrm>
            <a:off x="4311360" y="11880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30" name="CustomShape 3"/>
          <p:cNvSpPr/>
          <p:nvPr/>
        </p:nvSpPr>
        <p:spPr>
          <a:xfrm>
            <a:off x="116280" y="11880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31"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32" name="CustomShape 5"/>
          <p:cNvSpPr/>
          <p:nvPr/>
        </p:nvSpPr>
        <p:spPr>
          <a:xfrm>
            <a:off x="234324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20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6B9DDA06-13BF-4940-A531-34B3A33CC543}" type="slidenum">
              <a:rPr b="0" lang="sv-SE" sz="1800" spc="-1" strike="noStrike">
                <a:solidFill>
                  <a:srgbClr val="000000"/>
                </a:solidFill>
                <a:latin typeface="DejaVu Sans"/>
              </a:rPr>
              <a:t>&lt;number&gt;</a:t>
            </a:fld>
            <a:endParaRPr b="0" lang="sv-SE" sz="1800" spc="-1" strike="noStrike">
              <a:latin typeface="DejaVu Sans"/>
            </a:endParaRPr>
          </a:p>
        </p:txBody>
      </p:sp>
      <p:sp>
        <p:nvSpPr>
          <p:cNvPr id="333" name="PlaceHolder 6"/>
          <p:cNvSpPr>
            <a:spLocks noGrp="1"/>
          </p:cNvSpPr>
          <p:nvPr>
            <p:ph type="body"/>
          </p:nvPr>
        </p:nvSpPr>
        <p:spPr>
          <a:xfrm>
            <a:off x="905040" y="4552560"/>
            <a:ext cx="4982760" cy="4176000"/>
          </a:xfrm>
          <a:prstGeom prst="rect">
            <a:avLst/>
          </a:prstGeom>
        </p:spPr>
        <p:txBody>
          <a:bodyPr lIns="0" rIns="0" tIns="0" bIns="0">
            <a:spAutoFit/>
          </a:bodyPr>
          <a:p>
            <a:endParaRPr b="0" lang="sv-SE" sz="2000" spc="-1" strike="noStrike">
              <a:latin typeface="DejaVu Sans"/>
            </a:endParaRPr>
          </a:p>
        </p:txBody>
      </p:sp>
      <p:sp>
        <p:nvSpPr>
          <p:cNvPr id="334" name="PlaceHolder 7"/>
          <p:cNvSpPr>
            <a:spLocks noGrp="1"/>
          </p:cNvSpPr>
          <p:nvPr>
            <p:ph type="sldImg"/>
          </p:nvPr>
        </p:nvSpPr>
        <p:spPr>
          <a:xfrm>
            <a:off x="914400" y="744480"/>
            <a:ext cx="4965480" cy="3724200"/>
          </a:xfrm>
          <a:prstGeom prst="rect">
            <a:avLst/>
          </a:prstGeom>
        </p:spPr>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D8510F74-1BA8-4CE3-9F1B-6E844A9A6005}"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336" name="CustomShape 2"/>
          <p:cNvSpPr/>
          <p:nvPr/>
        </p:nvSpPr>
        <p:spPr>
          <a:xfrm>
            <a:off x="5640480" y="96840"/>
            <a:ext cx="637920" cy="209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337" name="CustomShape 3"/>
          <p:cNvSpPr/>
          <p:nvPr/>
        </p:nvSpPr>
        <p:spPr>
          <a:xfrm>
            <a:off x="654120" y="96840"/>
            <a:ext cx="823680" cy="209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338" name="CustomShape 4"/>
          <p:cNvSpPr/>
          <p:nvPr/>
        </p:nvSpPr>
        <p:spPr>
          <a:xfrm>
            <a:off x="5357880" y="8985240"/>
            <a:ext cx="920520" cy="1792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339" name="CustomShape 5"/>
          <p:cNvSpPr/>
          <p:nvPr/>
        </p:nvSpPr>
        <p:spPr>
          <a:xfrm>
            <a:off x="3222720" y="8985240"/>
            <a:ext cx="509400" cy="361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DF6341F3-0682-48BF-A6DE-C29C1EE85B3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40" name="PlaceHolder 6"/>
          <p:cNvSpPr>
            <a:spLocks noGrp="1"/>
          </p:cNvSpPr>
          <p:nvPr>
            <p:ph type="sldImg"/>
          </p:nvPr>
        </p:nvSpPr>
        <p:spPr>
          <a:xfrm>
            <a:off x="1154160" y="701640"/>
            <a:ext cx="4624200" cy="3466800"/>
          </a:xfrm>
          <a:prstGeom prst="rect">
            <a:avLst/>
          </a:prstGeom>
        </p:spPr>
      </p:sp>
      <p:sp>
        <p:nvSpPr>
          <p:cNvPr id="341" name="CustomShape 7"/>
          <p:cNvSpPr/>
          <p:nvPr/>
        </p:nvSpPr>
        <p:spPr>
          <a:xfrm>
            <a:off x="923760" y="4408560"/>
            <a:ext cx="5084640" cy="4268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1092960" y="11880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43" name="CustomShape 2"/>
          <p:cNvSpPr/>
          <p:nvPr/>
        </p:nvSpPr>
        <p:spPr>
          <a:xfrm>
            <a:off x="4311360" y="11880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44" name="CustomShape 3"/>
          <p:cNvSpPr/>
          <p:nvPr/>
        </p:nvSpPr>
        <p:spPr>
          <a:xfrm>
            <a:off x="116280" y="11880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45"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46"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20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62853BDB-C9D4-4A85-ADEF-A7A99855B14A}" type="slidenum">
              <a:rPr b="0" lang="sv-SE" sz="1800" spc="-1" strike="noStrike">
                <a:solidFill>
                  <a:srgbClr val="000000"/>
                </a:solidFill>
                <a:latin typeface="DejaVu Sans"/>
              </a:rPr>
              <a:t>&lt;number&gt;</a:t>
            </a:fld>
            <a:endParaRPr b="0" lang="sv-SE" sz="1800" spc="-1" strike="noStrike">
              <a:latin typeface="DejaVu Sans"/>
            </a:endParaRPr>
          </a:p>
        </p:txBody>
      </p:sp>
      <p:sp>
        <p:nvSpPr>
          <p:cNvPr id="347" name="PlaceHolder 6"/>
          <p:cNvSpPr>
            <a:spLocks noGrp="1"/>
          </p:cNvSpPr>
          <p:nvPr>
            <p:ph type="sldImg"/>
          </p:nvPr>
        </p:nvSpPr>
        <p:spPr>
          <a:xfrm>
            <a:off x="914400" y="744480"/>
            <a:ext cx="4965480" cy="3724200"/>
          </a:xfrm>
          <a:prstGeom prst="rect">
            <a:avLst/>
          </a:prstGeom>
        </p:spPr>
      </p:sp>
      <p:sp>
        <p:nvSpPr>
          <p:cNvPr id="348" name="PlaceHolder 7"/>
          <p:cNvSpPr>
            <a:spLocks noGrp="1"/>
          </p:cNvSpPr>
          <p:nvPr>
            <p:ph type="body"/>
          </p:nvPr>
        </p:nvSpPr>
        <p:spPr>
          <a:xfrm>
            <a:off x="678960" y="4717800"/>
            <a:ext cx="5433840" cy="4176000"/>
          </a:xfrm>
          <a:prstGeom prst="rect">
            <a:avLst/>
          </a:prstGeom>
        </p:spPr>
        <p:txBody>
          <a:bodyPr lIns="0" rIns="0" tIns="0" bIns="0">
            <a:sp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122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57200" y="122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457200" y="122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5"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7"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9"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0"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457200" y="122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85"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6"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8"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0"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9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4"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6"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97"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9"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00"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01"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02"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122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4"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05"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06"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07"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08"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09"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122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802.11-19/1420r1 </a:t>
            </a:r>
            <a:endParaRPr b="0" lang="sv-SE" sz="1800" spc="-1" strike="noStrike">
              <a:latin typeface="DejaVu Sans"/>
            </a:endParaRPr>
          </a:p>
        </p:txBody>
      </p:sp>
      <p:sp>
        <p:nvSpPr>
          <p:cNvPr id="4" name="PlaceHolder 5"/>
          <p:cNvSpPr>
            <a:spLocks noGrp="1"/>
          </p:cNvSpPr>
          <p:nvPr>
            <p:ph type="title"/>
          </p:nvPr>
        </p:nvSpPr>
        <p:spPr>
          <a:xfrm>
            <a:off x="457200" y="1158840"/>
            <a:ext cx="8228880" cy="1145160"/>
          </a:xfrm>
          <a:prstGeom prst="rect">
            <a:avLst/>
          </a:prstGeom>
        </p:spPr>
        <p:txBody>
          <a:bodyPr lIns="0" rIns="0" tIns="0" bIns="0" anchor="ctr">
            <a:spAutoFit/>
          </a:bodyPr>
          <a:p>
            <a:r>
              <a:rPr b="0" lang="sv-SE" sz="1800" spc="-1" strike="noStrike">
                <a:latin typeface="DejaVu Sans"/>
              </a:rPr>
              <a:t>Click to edit the title text format</a:t>
            </a:r>
            <a:endParaRPr b="0" lang="sv-SE" sz="1800" spc="-1" strike="noStrike">
              <a:latin typeface="DejaVu Sans"/>
            </a:endParaRPr>
          </a:p>
        </p:txBody>
      </p:sp>
      <p:sp>
        <p:nvSpPr>
          <p:cNvPr id="5" name="PlaceHolder 6"/>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1800" spc="-1" strike="noStrike">
                <a:latin typeface="DejaVu Sans"/>
              </a:rPr>
              <a:t>Click to edit the outline text format</a:t>
            </a:r>
            <a:endParaRPr b="0" lang="sv-SE" sz="1800" spc="-1" strike="noStrike">
              <a:latin typeface="DejaVu Sans"/>
            </a:endParaRPr>
          </a:p>
          <a:p>
            <a:pPr lvl="1" marL="864000" indent="-324000">
              <a:spcBef>
                <a:spcPts val="1134"/>
              </a:spcBef>
              <a:buClr>
                <a:srgbClr val="000000"/>
              </a:buClr>
              <a:buSzPct val="75000"/>
              <a:buFont typeface="Symbol" charset="2"/>
              <a:buChar char=""/>
            </a:pPr>
            <a:r>
              <a:rPr b="0" lang="sv-SE" sz="1800" spc="-1" strike="noStrike">
                <a:latin typeface="DejaVu Sans"/>
              </a:rPr>
              <a:t>Second Outline Level</a:t>
            </a:r>
            <a:endParaRPr b="0" lang="sv-SE" sz="1800" spc="-1" strike="noStrike">
              <a:latin typeface="DejaVu Sans"/>
            </a:endParaRPr>
          </a:p>
          <a:p>
            <a:pPr lvl="2" marL="1296000" indent="-288000">
              <a:spcBef>
                <a:spcPts val="850"/>
              </a:spcBef>
              <a:buClr>
                <a:srgbClr val="000000"/>
              </a:buClr>
              <a:buSzPct val="45000"/>
              <a:buFont typeface="Wingdings" charset="2"/>
              <a:buChar char=""/>
            </a:pPr>
            <a:r>
              <a:rPr b="0" lang="sv-SE" sz="1800" spc="-1" strike="noStrike">
                <a:latin typeface="DejaVu Sans"/>
              </a:rPr>
              <a:t>Third Outline Level</a:t>
            </a:r>
            <a:endParaRPr b="0" lang="sv-SE" sz="1800" spc="-1" strike="noStrike">
              <a:latin typeface="DejaVu Sans"/>
            </a:endParaRPr>
          </a:p>
          <a:p>
            <a:pPr lvl="3" marL="1728000" indent="-216000">
              <a:spcBef>
                <a:spcPts val="567"/>
              </a:spcBef>
              <a:buClr>
                <a:srgbClr val="000000"/>
              </a:buClr>
              <a:buSzPct val="75000"/>
              <a:buFont typeface="Symbol" charset="2"/>
              <a:buChar char=""/>
            </a:pPr>
            <a:r>
              <a:rPr b="0" lang="sv-SE" sz="1800" spc="-1" strike="noStrike">
                <a:latin typeface="DejaVu Sans"/>
              </a:rPr>
              <a:t>Fourth Outline Level</a:t>
            </a:r>
            <a:endParaRPr b="0" lang="sv-SE" sz="1800" spc="-1" strike="noStrike">
              <a:latin typeface="DejaVu Sans"/>
            </a:endParaRPr>
          </a:p>
          <a:p>
            <a:pPr lvl="4" marL="2160000" indent="-216000">
              <a:spcBef>
                <a:spcPts val="283"/>
              </a:spcBef>
              <a:buClr>
                <a:srgbClr val="000000"/>
              </a:buClr>
              <a:buSzPct val="45000"/>
              <a:buFont typeface="Wingdings" charset="2"/>
              <a:buChar char=""/>
            </a:pPr>
            <a:r>
              <a:rPr b="0" lang="sv-SE" sz="1800" spc="-1" strike="noStrike">
                <a:latin typeface="DejaVu Sans"/>
              </a:rPr>
              <a:t>Fifth Outline Level</a:t>
            </a:r>
            <a:endParaRPr b="0" lang="sv-SE" sz="1800" spc="-1" strike="noStrike">
              <a:latin typeface="DejaVu Sans"/>
            </a:endParaRPr>
          </a:p>
          <a:p>
            <a:pPr lvl="5" marL="2592000" indent="-216000">
              <a:spcBef>
                <a:spcPts val="283"/>
              </a:spcBef>
              <a:buClr>
                <a:srgbClr val="000000"/>
              </a:buClr>
              <a:buSzPct val="45000"/>
              <a:buFont typeface="Wingdings" charset="2"/>
              <a:buChar char=""/>
            </a:pPr>
            <a:r>
              <a:rPr b="0" lang="sv-SE" sz="1800" spc="-1" strike="noStrike">
                <a:latin typeface="DejaVu Sans"/>
              </a:rPr>
              <a:t>Sixth Outline Level</a:t>
            </a:r>
            <a:endParaRPr b="0" lang="sv-SE" sz="1800" spc="-1" strike="noStrike">
              <a:latin typeface="DejaVu Sans"/>
            </a:endParaRPr>
          </a:p>
          <a:p>
            <a:pPr lvl="6" marL="3024000" indent="-216000">
              <a:spcBef>
                <a:spcPts val="283"/>
              </a:spcBef>
              <a:buClr>
                <a:srgbClr val="000000"/>
              </a:buClr>
              <a:buSzPct val="45000"/>
              <a:buFont typeface="Wingdings" charset="2"/>
              <a:buChar char=""/>
            </a:pPr>
            <a:r>
              <a:rPr b="0" lang="sv-SE" sz="1800" spc="-1" strike="noStrike">
                <a:latin typeface="DejaVu Sans"/>
              </a:rPr>
              <a:t>Seventh Outline Level</a:t>
            </a:r>
            <a:endParaRPr b="0" lang="sv-SE" sz="18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802.11-19/1420r1 </a:t>
            </a:r>
            <a:endParaRPr b="0" lang="sv-SE" sz="1800" spc="-1" strike="noStrike">
              <a:latin typeface="DejaVu Sans"/>
            </a:endParaRPr>
          </a:p>
        </p:txBody>
      </p:sp>
      <p:sp>
        <p:nvSpPr>
          <p:cNvPr id="46" name="PlaceHolder 5"/>
          <p:cNvSpPr>
            <a:spLocks noGrp="1"/>
          </p:cNvSpPr>
          <p:nvPr>
            <p:ph type="title"/>
          </p:nvPr>
        </p:nvSpPr>
        <p:spPr>
          <a:xfrm>
            <a:off x="457200" y="1224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802.11-19/1420r1 </a:t>
            </a:r>
            <a:endParaRPr b="0" lang="sv-SE" sz="1800" spc="-1" strike="noStrike">
              <a:latin typeface="DejaVu Sans"/>
            </a:endParaRPr>
          </a:p>
        </p:txBody>
      </p:sp>
      <p:sp>
        <p:nvSpPr>
          <p:cNvPr id="88" name="PlaceHolder 5"/>
          <p:cNvSpPr>
            <a:spLocks noGrp="1"/>
          </p:cNvSpPr>
          <p:nvPr>
            <p:ph type="title"/>
          </p:nvPr>
        </p:nvSpPr>
        <p:spPr>
          <a:xfrm>
            <a:off x="504000" y="1080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228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802.11-19/1420r1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420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410760" y="1296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8"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69"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170"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171"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802.11-19/1420r1 </a:t>
            </a:r>
            <a:endParaRPr b="0" lang="sv-SE" sz="1800" spc="-1" strike="noStrike">
              <a:latin typeface="DejaVu Sans"/>
            </a:endParaRPr>
          </a:p>
        </p:txBody>
      </p:sp>
      <p:sp>
        <p:nvSpPr>
          <p:cNvPr id="172" name="PlaceHolder 5"/>
          <p:cNvSpPr>
            <a:spLocks noGrp="1"/>
          </p:cNvSpPr>
          <p:nvPr>
            <p:ph type="title"/>
          </p:nvPr>
        </p:nvSpPr>
        <p:spPr>
          <a:xfrm>
            <a:off x="457200" y="1158840"/>
            <a:ext cx="8228880" cy="1145160"/>
          </a:xfrm>
          <a:prstGeom prst="rect">
            <a:avLst/>
          </a:prstGeom>
        </p:spPr>
        <p:txBody>
          <a:bodyPr lIns="0" rIns="0" tIns="0" bIns="0" anchor="ctr">
            <a:spAutoFit/>
          </a:bodyPr>
          <a:p>
            <a:r>
              <a:rPr b="0" lang="sv-SE" sz="1800" spc="-1" strike="noStrike">
                <a:latin typeface="DejaVu Sans"/>
              </a:rPr>
              <a:t>Click to edit the title text format</a:t>
            </a:r>
            <a:endParaRPr b="0" lang="sv-SE" sz="1800" spc="-1" strike="noStrike">
              <a:latin typeface="DejaVu Sans"/>
            </a:endParaRPr>
          </a:p>
        </p:txBody>
      </p:sp>
      <p:sp>
        <p:nvSpPr>
          <p:cNvPr id="173"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588-02-0rcm-summary-of-discussions-on-randomized-and-changing-mac-addresses-2014-2019.odt" TargetMode="External"/><Relationship Id="rId2" Type="http://schemas.openxmlformats.org/officeDocument/2006/relationships/hyperlink" Target="https://mentor.ieee.org/802.11/dcn/19/11-19-0982-06-0rcm-rcm-tig-july-2019-meeting-agenda.ppt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hyperlink" Target="https://mentor.ieee.org/802.11/dcn/19/11-19-1442-00-0rcm-rcm-tig-draft-report-outline.docx" TargetMode="External"/><Relationship Id="rId2" Type="http://schemas.openxmlformats.org/officeDocument/2006/relationships/hyperlink" Target="https://mentor.ieee.org/802.11/dcn/19/11-19-1607-00-0rcm-randomized-or-changing-mac-address-use-cases.docx" TargetMode="External"/><Relationship Id="rId3"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37.xml"/><Relationship Id="rId5"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37.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6" name="CustomShape 1"/>
          <p:cNvSpPr/>
          <p:nvPr/>
        </p:nvSpPr>
        <p:spPr>
          <a:xfrm>
            <a:off x="696960" y="333360"/>
            <a:ext cx="23011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17" name="CustomShape 2"/>
          <p:cNvSpPr/>
          <p:nvPr/>
        </p:nvSpPr>
        <p:spPr>
          <a:xfrm>
            <a:off x="5500800" y="6475320"/>
            <a:ext cx="303948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8" name="CustomShape 3"/>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E397CC2-36C6-46C2-83B3-E182D993896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9" name="CustomShape 4"/>
          <p:cNvSpPr/>
          <p:nvPr/>
        </p:nvSpPr>
        <p:spPr>
          <a:xfrm>
            <a:off x="723240" y="630360"/>
            <a:ext cx="7770240" cy="10645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220" name="CustomShape 5"/>
          <p:cNvSpPr/>
          <p:nvPr/>
        </p:nvSpPr>
        <p:spPr>
          <a:xfrm>
            <a:off x="685800" y="1523880"/>
            <a:ext cx="7770240" cy="394560"/>
          </a:xfrm>
          <a:prstGeom prst="rect">
            <a:avLst/>
          </a:prstGeom>
          <a:noFill/>
          <a:ln w="9360">
            <a:noFill/>
          </a:ln>
        </p:spPr>
        <p:style>
          <a:lnRef idx="0"/>
          <a:fillRef idx="0"/>
          <a:effectRef idx="0"/>
          <a:fontRef idx="minor"/>
        </p:style>
        <p:txBody>
          <a:bodyPr lIns="92160" rIns="92160" tIns="46080" bIns="46080">
            <a:noAutofit/>
          </a:bodyPr>
          <a:p>
            <a:pPr marL="343080" indent="-34092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2019-08-12</a:t>
            </a:r>
            <a:endParaRPr b="0" lang="sv-SE" sz="2000" spc="-1" strike="noStrike">
              <a:latin typeface="DejaVu Sans"/>
            </a:endParaRPr>
          </a:p>
        </p:txBody>
      </p:sp>
      <p:sp>
        <p:nvSpPr>
          <p:cNvPr id="221" name="CustomShape 6"/>
          <p:cNvSpPr/>
          <p:nvPr/>
        </p:nvSpPr>
        <p:spPr>
          <a:xfrm>
            <a:off x="533520" y="1940040"/>
            <a:ext cx="2488680" cy="578160"/>
          </a:xfrm>
          <a:prstGeom prst="rect">
            <a:avLst/>
          </a:prstGeom>
          <a:noFill/>
          <a:ln w="9360">
            <a:noFill/>
          </a:ln>
        </p:spPr>
        <p:style>
          <a:lnRef idx="0"/>
          <a:fillRef idx="0"/>
          <a:effectRef idx="0"/>
          <a:fontRef idx="minor"/>
        </p:style>
      </p:sp>
      <p:graphicFrame>
        <p:nvGraphicFramePr>
          <p:cNvPr id="222"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223" name="CustomShape 8"/>
          <p:cNvSpPr/>
          <p:nvPr/>
        </p:nvSpPr>
        <p:spPr>
          <a:xfrm>
            <a:off x="720000" y="2659680"/>
            <a:ext cx="194220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62"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0B3C3B0-2DD3-4976-8F7A-7FE78D3FDF7D}"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63"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4"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5"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26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68D1A4A-702E-482C-87FB-83AD6A556436}"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6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0" name="CustomShape 5"/>
          <p:cNvSpPr/>
          <p:nvPr/>
        </p:nvSpPr>
        <p:spPr>
          <a:xfrm>
            <a:off x="685800" y="685800"/>
            <a:ext cx="7768800" cy="106308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72"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8B64F71-5AAA-4F3C-9937-770307C34B7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3"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4"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5"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CustomShape 1"/>
          <p:cNvSpPr/>
          <p:nvPr/>
        </p:nvSpPr>
        <p:spPr>
          <a:xfrm>
            <a:off x="685800" y="1189080"/>
            <a:ext cx="7768800" cy="475020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Some background to TIG:</a:t>
            </a:r>
            <a:endParaRPr b="0" lang="sv-SE" sz="2000" spc="-1" strike="noStrike">
              <a:latin typeface="DejaVu Sans"/>
            </a:endParaRPr>
          </a:p>
          <a:p>
            <a:pPr>
              <a:lnSpc>
                <a:spcPct val="100000"/>
              </a:lnSpc>
            </a:pPr>
            <a:r>
              <a:rPr b="0" lang="sv-SE" sz="2000" spc="-1" strike="noStrike">
                <a:solidFill>
                  <a:srgbClr val="000000"/>
                </a:solidFill>
                <a:latin typeface="Times New Roman"/>
                <a:ea typeface="AR PL UMing CN"/>
              </a:rPr>
              <a:t>Summary of discussions on randomized and changing MAC addresses 2014-2019, Amelia Andersdotter, </a:t>
            </a:r>
            <a:r>
              <a:rPr b="0" lang="sv-SE" sz="2000" spc="-1" strike="noStrike" u="sng">
                <a:solidFill>
                  <a:srgbClr val="0000ff"/>
                </a:solidFill>
                <a:uFillTx/>
                <a:latin typeface="Times New Roman"/>
                <a:ea typeface="AR PL UMing CN"/>
                <a:hlinkClick r:id="rId1"/>
              </a:rPr>
              <a:t>11-19/0588r2</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AR PL UMing CN"/>
              </a:rPr>
              <a:t>Final Agenda: </a:t>
            </a:r>
            <a:r>
              <a:rPr b="0" lang="sv-SE" sz="2000" spc="-1" strike="noStrike" u="sng">
                <a:solidFill>
                  <a:srgbClr val="0000ff"/>
                </a:solidFill>
                <a:uFillTx/>
                <a:latin typeface="Times New Roman"/>
                <a:ea typeface="AR PL UMing CN"/>
                <a:hlinkClick r:id="rId2"/>
              </a:rPr>
              <a:t>11-19/0982r6</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Work completed</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Reviewed five presentations.</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Discussion on timeline and the future outline draft report.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September : 3 meeting slots.  Discussion on outline of draft report based on individual contributions for text chunks for the draft report (provided in good time before the meeting). Produce a first draft report.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November: Conclusion. Goal: finalize report and give to CAC before wed/thur evening. </a:t>
            </a:r>
            <a:endParaRPr b="0" lang="sv-SE" sz="2000" spc="-1" strike="noStrike">
              <a:latin typeface="DejaVu Sans"/>
            </a:endParaRPr>
          </a:p>
        </p:txBody>
      </p:sp>
      <p:sp>
        <p:nvSpPr>
          <p:cNvPr id="27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3F95091-2DDF-485E-981C-3077ECEE4DE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80" name="CustomShape 5"/>
          <p:cNvSpPr/>
          <p:nvPr/>
        </p:nvSpPr>
        <p:spPr>
          <a:xfrm>
            <a:off x="685800" y="685800"/>
            <a:ext cx="7768800" cy="5378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July meeting</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Randomized or Changing MAC address use cases (11-19/1607r0)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Draft outline (11-19/1442r0)</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82"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2A5AC93-DBCE-4490-8419-93F013D3F2E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3"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4"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85"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CustomShape 1"/>
          <p:cNvSpPr/>
          <p:nvPr/>
        </p:nvSpPr>
        <p:spPr>
          <a:xfrm>
            <a:off x="685800" y="1189080"/>
            <a:ext cx="7768800" cy="475020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Draft outline published in August: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hlinkClick r:id="rId1"/>
              </a:rPr>
              <a:t>https://mentor.ieee.org/802.11/dcn/19/11-19-1442-00-0rcm-rcm-tig-draft-report-outline.docx</a:t>
            </a:r>
            <a:r>
              <a:rPr b="1" lang="sv-SE" sz="2000" spc="-1" strike="noStrike">
                <a:solidFill>
                  <a:srgbClr val="000000"/>
                </a:solidFill>
                <a:latin typeface="Times New Roman"/>
                <a:ea typeface="DejaVu Sans"/>
              </a:rPr>
              <a:t> </a:t>
            </a:r>
            <a:endParaRPr b="0" lang="sv-SE" sz="2000" spc="-1" strike="noStrike">
              <a:latin typeface="DejaVu Sans"/>
            </a:endParaRPr>
          </a:p>
          <a:p>
            <a:r>
              <a:rPr b="1" lang="sv-SE" sz="1800" spc="-1" strike="noStrike">
                <a:solidFill>
                  <a:srgbClr val="000000"/>
                </a:solidFill>
                <a:latin typeface="Times New Roman"/>
                <a:ea typeface="DejaVu Sans"/>
              </a:rPr>
              <a:t>Randomized or Changing MAC address use cases (11-19/1607, Mark Hamilton)</a:t>
            </a:r>
            <a:r>
              <a:rPr b="1" lang="sv-SE" sz="1800" spc="-1" strike="noStrike">
                <a:solidFill>
                  <a:srgbClr val="000000"/>
                </a:solidFill>
                <a:latin typeface="Times New Roman"/>
                <a:ea typeface="DejaVu Sans"/>
              </a:rPr>
              <a:t>:</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1" lang="sv-SE" sz="1800" spc="-1" strike="noStrike">
                <a:solidFill>
                  <a:srgbClr val="000000"/>
                </a:solidFill>
                <a:latin typeface="Times New Roman"/>
                <a:ea typeface="DejaVu Sans"/>
                <a:hlinkClick r:id="rId2"/>
              </a:rPr>
              <a:t>https://mentor.ieee.org/802.11/dcn/19/11-19-1607-00-0rcm-randomized-or-changing-mac-address-use-cases.docx</a:t>
            </a:r>
            <a:r>
              <a:rPr b="1" lang="sv-SE" sz="1800" spc="-1" strike="noStrike">
                <a:solidFill>
                  <a:srgbClr val="000000"/>
                </a:solidFill>
                <a:latin typeface="Times New Roman"/>
                <a:ea typeface="DejaVu Sans"/>
              </a:rPr>
              <a:t> </a:t>
            </a:r>
            <a:endParaRPr b="0" lang="sv-SE" sz="1800" spc="-1" strike="noStrike">
              <a:latin typeface="DejaVu Sans"/>
            </a:endParaRPr>
          </a:p>
        </p:txBody>
      </p:sp>
      <p:sp>
        <p:nvSpPr>
          <p:cNvPr id="28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2F11CFA-B014-458E-B3A6-32C049BF3D6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90" name="CustomShape 5"/>
          <p:cNvSpPr/>
          <p:nvPr/>
        </p:nvSpPr>
        <p:spPr>
          <a:xfrm>
            <a:off x="685800" y="685800"/>
            <a:ext cx="7768800" cy="53784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Teleconferences/future sessions</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92"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ACC913A-7245-4A4D-9D5C-A2C9DC4CFEB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3"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4"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95"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685800" y="1584000"/>
            <a:ext cx="7768800" cy="4750200"/>
          </a:xfrm>
          <a:prstGeom prst="rect">
            <a:avLst/>
          </a:prstGeom>
          <a:noFill/>
          <a:ln w="9360">
            <a:noFill/>
          </a:ln>
        </p:spPr>
        <p:style>
          <a:lnRef idx="0"/>
          <a:fillRef idx="0"/>
          <a:effectRef idx="0"/>
          <a:fontRef idx="minor"/>
        </p:style>
      </p:sp>
      <p:sp>
        <p:nvSpPr>
          <p:cNvPr id="29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BE0FDDD-C904-4953-8FD2-AA18E6EB0B2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300"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 + future sessions</a:t>
            </a:r>
            <a:endParaRPr b="0" lang="sv-SE" sz="3200" spc="-1" strike="noStrike">
              <a:latin typeface="DejaVu Sans"/>
            </a:endParaRPr>
          </a:p>
        </p:txBody>
      </p:sp>
      <p:sp>
        <p:nvSpPr>
          <p:cNvPr id="301" name="CustomShape 6"/>
          <p:cNvSpPr/>
          <p:nvPr/>
        </p:nvSpPr>
        <p:spPr>
          <a:xfrm>
            <a:off x="432000" y="1872000"/>
            <a:ext cx="8135640" cy="9126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latin typeface="Nimbus Roman"/>
              </a:rPr>
              <a:t>By timeline, need 1 or 2 sessions before Wed Mid-Week Plenary.</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0" lang="sv-SE" sz="1800" spc="-1" strike="noStrike">
                <a:latin typeface="Nimbus Roman"/>
              </a:rPr>
              <a:t>One additional session before Thursday CAC?</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303"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F309127-E5D7-474D-9BA3-42B5E654EC3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4"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05"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306"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1"/>
          <p:cNvSpPr/>
          <p:nvPr/>
        </p:nvSpPr>
        <p:spPr>
          <a:xfrm>
            <a:off x="685800" y="1584000"/>
            <a:ext cx="7768800" cy="4750200"/>
          </a:xfrm>
          <a:prstGeom prst="rect">
            <a:avLst/>
          </a:prstGeom>
          <a:noFill/>
          <a:ln w="9360">
            <a:noFill/>
          </a:ln>
        </p:spPr>
        <p:style>
          <a:lnRef idx="0"/>
          <a:fillRef idx="0"/>
          <a:effectRef idx="0"/>
          <a:fontRef idx="minor"/>
        </p:style>
      </p:sp>
      <p:sp>
        <p:nvSpPr>
          <p:cNvPr id="308"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62CA9C1-4FCD-495F-8959-4645570B3C5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9"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0"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311"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981080"/>
            <a:ext cx="7768800" cy="4111200"/>
          </a:xfrm>
          <a:prstGeom prst="rect">
            <a:avLst/>
          </a:prstGeom>
          <a:noFill/>
          <a:ln w="9360">
            <a:noFill/>
          </a:ln>
        </p:spPr>
        <p:style>
          <a:lnRef idx="0"/>
          <a:fillRef idx="0"/>
          <a:effectRef idx="0"/>
          <a:fontRef idx="minor"/>
        </p:style>
        <p:txBody>
          <a:bodyPr lIns="92160" rIns="92160" tIns="46080" bIns="46080">
            <a:noAutofit/>
          </a:bodyPr>
          <a:p>
            <a:pPr marL="343080" indent="-340920" algn="ctr">
              <a:lnSpc>
                <a:spcPct val="90000"/>
              </a:lnSpc>
              <a:spcBef>
                <a:spcPts val="601"/>
              </a:spcBef>
            </a:pPr>
            <a:endParaRPr b="0" lang="sv-SE" sz="18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September 15-20, 2019, Hanoi, Vietnam</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p:txBody>
      </p:sp>
      <p:sp>
        <p:nvSpPr>
          <p:cNvPr id="225"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A6F214A-580E-4BF8-BB3C-71BB88A541B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6"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28" name="CustomShape 5"/>
          <p:cNvSpPr/>
          <p:nvPr/>
        </p:nvSpPr>
        <p:spPr>
          <a:xfrm>
            <a:off x="678600" y="91584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313"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06CBB64-4467-4CC6-9A31-BC09F353856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14"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5"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316"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CustomShape 1"/>
          <p:cNvSpPr/>
          <p:nvPr/>
        </p:nvSpPr>
        <p:spPr>
          <a:xfrm>
            <a:off x="685800" y="1584000"/>
            <a:ext cx="7768800" cy="4750200"/>
          </a:xfrm>
          <a:prstGeom prst="rect">
            <a:avLst/>
          </a:prstGeom>
          <a:noFill/>
          <a:ln w="9360">
            <a:noFill/>
          </a:ln>
        </p:spPr>
        <p:style>
          <a:lnRef idx="0"/>
          <a:fillRef idx="0"/>
          <a:effectRef idx="0"/>
          <a:fontRef idx="minor"/>
        </p:style>
      </p:sp>
      <p:sp>
        <p:nvSpPr>
          <p:cNvPr id="318"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2A6AE35-D0CE-4677-9843-DF61A5C39C3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19"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0"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321"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457200" y="3568680"/>
            <a:ext cx="8228880" cy="488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latin typeface="DejaVu Sans"/>
              </a:rPr>
              <a:t>Call for secretary</a:t>
            </a:r>
            <a:endParaRPr b="0" lang="sv-SE" sz="3200" spc="-1" strike="noStrike">
              <a:latin typeface="DejaVu Sans"/>
            </a:endParaRPr>
          </a:p>
        </p:txBody>
      </p:sp>
      <p:sp>
        <p:nvSpPr>
          <p:cNvPr id="230" name="CustomShape 2"/>
          <p:cNvSpPr/>
          <p:nvPr/>
        </p:nvSpPr>
        <p:spPr>
          <a:xfrm>
            <a:off x="696960" y="33408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744480" y="333720"/>
            <a:ext cx="8712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32"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3" name="CustomShape 3"/>
          <p:cNvSpPr/>
          <p:nvPr/>
        </p:nvSpPr>
        <p:spPr>
          <a:xfrm>
            <a:off x="397440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FCB30C43-3501-49DF-BDA1-A1EBB1C731AC}"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234" name="CustomShape 4"/>
          <p:cNvSpPr/>
          <p:nvPr/>
        </p:nvSpPr>
        <p:spPr>
          <a:xfrm>
            <a:off x="685800" y="685440"/>
            <a:ext cx="7770600" cy="65376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235" name="CustomShape 5"/>
          <p:cNvSpPr/>
          <p:nvPr/>
        </p:nvSpPr>
        <p:spPr>
          <a:xfrm>
            <a:off x="304560" y="1752480"/>
            <a:ext cx="7846560" cy="4113000"/>
          </a:xfrm>
          <a:prstGeom prst="rect">
            <a:avLst/>
          </a:prstGeom>
          <a:noFill/>
          <a:ln>
            <a:noFill/>
          </a:ln>
        </p:spPr>
        <p:style>
          <a:lnRef idx="0"/>
          <a:fillRef idx="0"/>
          <a:effectRef idx="0"/>
          <a:fontRef idx="minor"/>
        </p:style>
        <p:txBody>
          <a:bodyPr lIns="90360" rIns="90360" tIns="44280" bIns="44280">
            <a:normAutofit/>
          </a:bodyPr>
          <a:p>
            <a:pPr marL="342720" indent="-34092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092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092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a:t>
            </a:r>
            <a:endParaRPr b="0" lang="sv-SE" sz="2200" spc="-1" strike="noStrike">
              <a:latin typeface="DejaVu Sans"/>
            </a:endParaRPr>
          </a:p>
          <a:p>
            <a:pPr>
              <a:lnSpc>
                <a:spcPct val="90000"/>
              </a:lnSpc>
              <a:spcBef>
                <a:spcPts val="697"/>
              </a:spcBef>
            </a:pPr>
            <a:endParaRPr b="0" lang="sv-SE" sz="2200" spc="-1" strike="noStrike">
              <a:latin typeface="DejaVu Sans"/>
            </a:endParaRPr>
          </a:p>
          <a:p>
            <a:pPr>
              <a:lnSpc>
                <a:spcPct val="90000"/>
              </a:lnSpc>
              <a:spcBef>
                <a:spcPts val="697"/>
              </a:spcBef>
            </a:pPr>
            <a:endParaRPr b="0" lang="sv-SE" sz="2200" spc="-1" strike="noStrike">
              <a:latin typeface="DejaVu Sans"/>
            </a:endParaRPr>
          </a:p>
          <a:p>
            <a:pPr marL="342720" indent="-340920">
              <a:lnSpc>
                <a:spcPct val="90000"/>
              </a:lnSpc>
              <a:spcBef>
                <a:spcPts val="697"/>
              </a:spcBef>
              <a:buClr>
                <a:srgbClr val="0066ff"/>
              </a:buClr>
              <a:buFont typeface="Times New Roman"/>
              <a:buChar char="•"/>
            </a:pPr>
            <a:r>
              <a:rPr b="1" i="1" lang="sv-SE" sz="2200" spc="-1" strike="noStrike">
                <a:solidFill>
                  <a:srgbClr val="000000"/>
                </a:solidFill>
                <a:latin typeface="Times New Roman"/>
                <a:ea typeface="DejaVu Sans"/>
              </a:rPr>
              <a:t>Be excellent to one another</a:t>
            </a:r>
            <a:r>
              <a:rPr b="1" lang="sv-SE" sz="2200" spc="-1" strike="noStrike">
                <a:solidFill>
                  <a:srgbClr val="000000"/>
                </a:solidFill>
                <a:latin typeface="Times New Roman"/>
                <a:ea typeface="DejaVu Sans"/>
              </a:rPr>
              <a:t> ! </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685800" y="1981080"/>
            <a:ext cx="7768800" cy="4111200"/>
          </a:xfrm>
          <a:prstGeom prst="rect">
            <a:avLst/>
          </a:prstGeom>
          <a:noFill/>
          <a:ln w="9360">
            <a:noFill/>
          </a:ln>
        </p:spPr>
        <p:style>
          <a:lnRef idx="0"/>
          <a:fillRef idx="0"/>
          <a:effectRef idx="0"/>
          <a:fontRef idx="minor"/>
        </p:style>
        <p:txBody>
          <a:bodyPr lIns="92160" rIns="92160" tIns="46080" bIns="46080">
            <a:noAutofit/>
          </a:bodyPr>
          <a:p>
            <a:pPr marL="457200" indent="-45504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504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504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5040">
              <a:lnSpc>
                <a:spcPct val="100000"/>
              </a:lnSpc>
              <a:spcBef>
                <a:spcPts val="601"/>
              </a:spcBef>
            </a:pPr>
            <a:endParaRPr b="0" lang="sv-SE" sz="2400" spc="-1" strike="noStrike">
              <a:latin typeface="DejaVu Sans"/>
            </a:endParaRPr>
          </a:p>
          <a:p>
            <a:pPr marL="457200" indent="-45504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5040">
              <a:lnSpc>
                <a:spcPct val="100000"/>
              </a:lnSpc>
              <a:spcBef>
                <a:spcPts val="601"/>
              </a:spcBef>
            </a:pPr>
            <a:endParaRPr b="0" lang="sv-SE" sz="2400" spc="-1" strike="noStrike">
              <a:latin typeface="DejaVu Sans"/>
            </a:endParaRPr>
          </a:p>
          <a:p>
            <a:pPr marL="457200" indent="-455040">
              <a:lnSpc>
                <a:spcPct val="100000"/>
              </a:lnSpc>
              <a:spcBef>
                <a:spcPts val="601"/>
              </a:spcBef>
            </a:pPr>
            <a:endParaRPr b="0" lang="sv-SE" sz="2400" spc="-1" strike="noStrike">
              <a:latin typeface="DejaVu Sans"/>
            </a:endParaRPr>
          </a:p>
        </p:txBody>
      </p:sp>
      <p:sp>
        <p:nvSpPr>
          <p:cNvPr id="23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DD311CE-26B9-4459-90BE-16D67E98AB6A}" type="slidenum">
              <a:rPr b="0" lang="sv-SE" sz="1200" spc="-1" strike="noStrike">
                <a:solidFill>
                  <a:srgbClr val="000000"/>
                </a:solidFill>
                <a:latin typeface="Times New Roman"/>
                <a:ea typeface="MS Gothic"/>
              </a:rPr>
              <a:t>4</a:t>
            </a:fld>
            <a:endParaRPr b="0" lang="sv-SE" sz="1200" spc="-1" strike="noStrike">
              <a:latin typeface="DejaVu Sans"/>
            </a:endParaRPr>
          </a:p>
        </p:txBody>
      </p:sp>
      <p:sp>
        <p:nvSpPr>
          <p:cNvPr id="23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0"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
          <p:cNvSpPr/>
          <p:nvPr/>
        </p:nvSpPr>
        <p:spPr>
          <a:xfrm>
            <a:off x="714240" y="357120"/>
            <a:ext cx="2373120" cy="27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2" name="CustomShape 2"/>
          <p:cNvSpPr/>
          <p:nvPr/>
        </p:nvSpPr>
        <p:spPr>
          <a:xfrm>
            <a:off x="4344840" y="6475320"/>
            <a:ext cx="527040" cy="361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C8893118-593F-47B7-97A7-A19670AEFB31}"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43" name="CustomShape 3"/>
          <p:cNvSpPr/>
          <p:nvPr/>
        </p:nvSpPr>
        <p:spPr>
          <a:xfrm>
            <a:off x="685440" y="609480"/>
            <a:ext cx="7999200" cy="115884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244" name="CustomShape 4"/>
          <p:cNvSpPr/>
          <p:nvPr/>
        </p:nvSpPr>
        <p:spPr>
          <a:xfrm>
            <a:off x="539640" y="1525680"/>
            <a:ext cx="8001000" cy="4493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804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804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804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245"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744480" y="333720"/>
            <a:ext cx="8712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7"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8"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4579CC2C-6747-48C1-AA60-74CE777D27A4}" type="slidenum">
              <a:rPr b="0" lang="sv-SE" sz="1200" spc="-1" strike="noStrike">
                <a:solidFill>
                  <a:srgbClr val="000000"/>
                </a:solidFill>
                <a:latin typeface="DejaVu Sans"/>
                <a:ea typeface="DejaVu Sans"/>
              </a:rPr>
              <a:t>6</a:t>
            </a:fld>
            <a:endParaRPr b="0" lang="sv-SE" sz="1200" spc="-1" strike="noStrike">
              <a:latin typeface="DejaVu Sans"/>
            </a:endParaRPr>
          </a:p>
        </p:txBody>
      </p:sp>
      <p:sp>
        <p:nvSpPr>
          <p:cNvPr id="249" name="CustomShape 4"/>
          <p:cNvSpPr/>
          <p:nvPr/>
        </p:nvSpPr>
        <p:spPr>
          <a:xfrm>
            <a:off x="684360" y="549360"/>
            <a:ext cx="7770600" cy="920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250" name="CustomShape 5"/>
          <p:cNvSpPr/>
          <p:nvPr/>
        </p:nvSpPr>
        <p:spPr>
          <a:xfrm>
            <a:off x="685800" y="1447560"/>
            <a:ext cx="7770600" cy="3669840"/>
          </a:xfrm>
          <a:prstGeom prst="rect">
            <a:avLst/>
          </a:prstGeom>
          <a:noFill/>
          <a:ln>
            <a:noFill/>
          </a:ln>
        </p:spPr>
        <p:style>
          <a:lnRef idx="0"/>
          <a:fillRef idx="0"/>
          <a:effectRef idx="0"/>
          <a:fontRef idx="minor"/>
        </p:style>
        <p:txBody>
          <a:bodyPr lIns="92160" rIns="92160" tIns="46080" bIns="46080">
            <a:normAutofit/>
          </a:bodyPr>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52"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C69625D-AC71-4B71-A45F-80C2C6EC754D}"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53"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4"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55"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1981080"/>
            <a:ext cx="7768800" cy="4111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368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368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368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25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CF350D8-38D6-4BE4-852F-AC655179940E}"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5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0"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1572</TotalTime>
  <Application>LibreOffice/6.2.6.2$Linux_X86_64 LibreOffice_project/20$Build-2</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2019-09-17T04:55:30Z</dcterms:modified>
  <cp:revision>55</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