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_rels/presentation.xml.rels" ContentType="application/vnd.openxmlformats-package.relationships+xml"/>
  <Override PartName="/ppt/notesSlides/_rels/notesSlide7.xml.rels" ContentType="application/vnd.openxmlformats-package.relationships+xml"/>
  <Override PartName="/ppt/notesSlides/_rels/notesSlide6.xml.rels" ContentType="application/vnd.openxmlformats-package.relationships+xml"/>
  <Override PartName="/ppt/notesSlides/_rels/notesSlide1.xml.rels" ContentType="application/vnd.openxmlformats-package.relationships+xml"/>
  <Override PartName="/ppt/notesSlides/_rels/notesSlide4.xml.rels" ContentType="application/vnd.openxmlformats-package.relationships+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1.xml" ContentType="application/vnd.openxmlformats-officedocument.presentationml.notesSlide+xml"/>
  <Override PartName="/ppt/notesSlides/notesSlide4.xml" ContentType="application/vnd.openxmlformats-officedocument.presentationml.notesSlide+xml"/>
  <Override PartName="/ppt/slides/_rels/slide21.xml.rels" ContentType="application/vnd.openxmlformats-package.relationships+xml"/>
  <Override PartName="/ppt/slides/_rels/slide20.xml.rels" ContentType="application/vnd.openxmlformats-package.relationships+xml"/>
  <Override PartName="/ppt/slides/_rels/slide16.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19.xml.rels" ContentType="application/vnd.openxmlformats-package.relationships+xml"/>
  <Override PartName="/ppt/slides/_rels/slide12.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3.xml.rels" ContentType="application/vnd.openxmlformats-package.relationships+xml"/>
  <Override PartName="/ppt/slides/_rels/slide8.xml.rels" ContentType="application/vnd.openxmlformats-package.relationships+xml"/>
  <Override PartName="/ppt/slides/_rels/slide1.xml.rels" ContentType="application/vnd.openxmlformats-package.relationships+xml"/>
  <Override PartName="/ppt/slides/_rels/slide9.xml.rels" ContentType="application/vnd.openxmlformats-package.relationships+xml"/>
  <Override PartName="/ppt/slides/_rels/slide2.xml.rels" ContentType="application/vnd.openxmlformats-package.relationships+xml"/>
  <Override PartName="/ppt/slides/_rels/slide17.xml.rels" ContentType="application/vnd.openxmlformats-package.relationships+xml"/>
  <Override PartName="/ppt/slides/_rels/slide10.xml.rels" ContentType="application/vnd.openxmlformats-package.relationships+xml"/>
  <Override PartName="/ppt/slides/_rels/slide18.xml.rels" ContentType="application/vnd.openxmlformats-package.relationships+xml"/>
  <Override PartName="/ppt/slides/_rels/slide11.xml.rels" ContentType="application/vnd.openxmlformats-package.relationships+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9.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11.xml" ContentType="application/vnd.openxmlformats-officedocument.presentationml.slide+xml"/>
  <Override PartName="/ppt/slides/slide20.xml" ContentType="application/vnd.openxmlformats-officedocument.presentationml.slide+xml"/>
  <Override PartName="/ppt/slides/slide6.xml" ContentType="application/vnd.openxmlformats-officedocument.presentationml.slide+xml"/>
  <Override PartName="/ppt/slides/slide21.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Masters/slideMaster3.xml" ContentType="application/vnd.openxmlformats-officedocument.presentationml.slideMaster+xml"/>
  <Override PartName="/ppt/slideMasters/slideMaster1.xml" ContentType="application/vnd.openxmlformats-officedocument.presentationml.slideMaster+xml"/>
  <Override PartName="/ppt/slideMasters/_rels/slideMaster3.xml.rels" ContentType="application/vnd.openxmlformats-package.relationships+xml"/>
  <Override PartName="/ppt/slideMasters/_rels/slideMaster1.xml.rels" ContentType="application/vnd.openxmlformats-package.relationships+xml"/>
  <Override PartName="/ppt/slideMasters/_rels/slideMaster2.xml.rels" ContentType="application/vnd.openxmlformats-package.relationships+xml"/>
  <Override PartName="/ppt/slideMasters/slideMaster2.xml" ContentType="application/vnd.openxmlformats-officedocument.presentationml.slideMaster+xml"/>
  <Override PartName="/ppt/theme/theme4.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presentation.xml" ContentType="application/vnd.openxmlformats-officedocument.presentationml.presentation.main+xml"/>
  <Override PartName="/ppt/notesMasters/_rels/notesMaster1.xml.rels" ContentType="application/vnd.openxmlformats-package.relationships+xml"/>
  <Override PartName="/ppt/notesMasters/notesMaster1.xml" ContentType="application/vnd.openxmlformats-officedocument.presentationml.notesMaster+xml"/>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29.xml" ContentType="application/vnd.openxmlformats-officedocument.presentationml.slideLayout+xml"/>
  <Override PartName="/ppt/slideLayouts/slideLayout28.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9.xml" ContentType="application/vnd.openxmlformats-officedocument.presentationml.slideLayout+xml"/>
  <Override PartName="/ppt/slideLayouts/slideLayout18.xml" ContentType="application/vnd.openxmlformats-officedocument.presentationml.slideLayout+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17.xml" ContentType="application/vnd.openxmlformats-officedocument.presentationml.slideLayout+xml"/>
  <Override PartName="/ppt/slideLayouts/slideLayout19.xml" ContentType="application/vnd.openxmlformats-officedocument.presentationml.slideLayout+xml"/>
  <Override PartName="/ppt/slideLayouts/slideLayout3.xml" ContentType="application/vnd.openxmlformats-officedocument.presentationml.slideLayout+xml"/>
  <Override PartName="/ppt/slideLayouts/slideLayout12.xml" ContentType="application/vnd.openxmlformats-officedocument.presentationml.slideLayout+xml"/>
  <Override PartName="/ppt/slideLayouts/slideLayout4.xml" ContentType="application/vnd.openxmlformats-officedocument.presentationml.slideLayout+xml"/>
  <Override PartName="/ppt/slideLayouts/slideLayout13.xml" ContentType="application/vnd.openxmlformats-officedocument.presentationml.slideLayout+xml"/>
  <Override PartName="/ppt/slideLayouts/_rels/slideLayout36.xml.rels" ContentType="application/vnd.openxmlformats-package.relationships+xml"/>
  <Override PartName="/ppt/slideLayouts/_rels/slideLayout35.xml.rels" ContentType="application/vnd.openxmlformats-package.relationships+xml"/>
  <Override PartName="/ppt/slideLayouts/_rels/slideLayout34.xml.rels" ContentType="application/vnd.openxmlformats-package.relationships+xml"/>
  <Override PartName="/ppt/slideLayouts/_rels/slideLayout30.xml.rels" ContentType="application/vnd.openxmlformats-package.relationships+xml"/>
  <Override PartName="/ppt/slideLayouts/_rels/slideLayout29.xml.rels" ContentType="application/vnd.openxmlformats-package.relationships+xml"/>
  <Override PartName="/ppt/slideLayouts/_rels/slideLayout28.xml.rels" ContentType="application/vnd.openxmlformats-package.relationships+xml"/>
  <Override PartName="/ppt/slideLayouts/_rels/slideLayout26.xml.rels" ContentType="application/vnd.openxmlformats-package.relationships+xml"/>
  <Override PartName="/ppt/slideLayouts/_rels/slideLayout25.xml.rels" ContentType="application/vnd.openxmlformats-package.relationships+xml"/>
  <Override PartName="/ppt/slideLayouts/_rels/slideLayout24.xml.rels" ContentType="application/vnd.openxmlformats-package.relationships+xml"/>
  <Override PartName="/ppt/slideLayouts/_rels/slideLayout11.xml.rels" ContentType="application/vnd.openxmlformats-package.relationships+xml"/>
  <Override PartName="/ppt/slideLayouts/_rels/slideLayout18.xml.rels" ContentType="application/vnd.openxmlformats-package.relationships+xml"/>
  <Override PartName="/ppt/slideLayouts/_rels/slideLayout10.xml.rels" ContentType="application/vnd.openxmlformats-package.relationships+xml"/>
  <Override PartName="/ppt/slideLayouts/_rels/slideLayout17.xml.rels" ContentType="application/vnd.openxmlformats-package.relationships+xml"/>
  <Override PartName="/ppt/slideLayouts/_rels/slideLayout33.xml.rels" ContentType="application/vnd.openxmlformats-package.relationships+xml"/>
  <Override PartName="/ppt/slideLayouts/_rels/slideLayout9.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12.xml.rels" ContentType="application/vnd.openxmlformats-package.relationships+xml"/>
  <Override PartName="/ppt/slideLayouts/_rels/slideLayout19.xml.rels" ContentType="application/vnd.openxmlformats-package.relationships+xml"/>
  <Override PartName="/ppt/slideLayouts/_rels/slideLayout27.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22.xml.rels" ContentType="application/vnd.openxmlformats-package.relationships+xml"/>
  <Override PartName="/ppt/slideLayouts/_rels/slideLayout15.xml.rels" ContentType="application/vnd.openxmlformats-package.relationships+xml"/>
  <Override PartName="/ppt/slideLayouts/_rels/slideLayout23.xml.rels" ContentType="application/vnd.openxmlformats-package.relationships+xml"/>
  <Override PartName="/ppt/slideLayouts/_rels/slideLayout16.xml.rels" ContentType="application/vnd.openxmlformats-package.relationships+xml"/>
  <Override PartName="/ppt/slideLayouts/_rels/slideLayout31.xml.rels" ContentType="application/vnd.openxmlformats-package.relationships+xml"/>
  <Override PartName="/ppt/slideLayouts/_rels/slideLayout20.xml.rels" ContentType="application/vnd.openxmlformats-package.relationships+xml"/>
  <Override PartName="/ppt/slideLayouts/_rels/slideLayout32.xml.rels" ContentType="application/vnd.openxmlformats-package.relationships+xml"/>
  <Override PartName="/ppt/slideLayouts/_rels/slideLayout21.xml.rels" ContentType="application/vnd.openxmlformats-package.relationships+xml"/>
  <Override PartName="/ppt/slideLayouts/slideLayout5.xml" ContentType="application/vnd.openxmlformats-officedocument.presentationml.slideLayout+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Layouts/slideLayout15.xml" ContentType="application/vnd.openxmlformats-officedocument.presentationml.slideLayout+xml"/>
  <Override PartName="/ppt/slideLayouts/slideLayout7.xml" ContentType="application/vnd.openxmlformats-officedocument.presentationml.slideLayout+xml"/>
  <Override PartName="/ppt/slideLayouts/slideLayout16.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Lst>
  <p:sldSz cx="9144000" cy="6858000"/>
  <p:notesSz cx="6934200" cy="9280525"/>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PlaceHolder 1"/>
          <p:cNvSpPr>
            <a:spLocks noGrp="1"/>
          </p:cNvSpPr>
          <p:nvPr>
            <p:ph type="sldImg"/>
          </p:nvPr>
        </p:nvSpPr>
        <p:spPr>
          <a:xfrm>
            <a:off x="216000" y="812520"/>
            <a:ext cx="7127280" cy="4008960"/>
          </a:xfrm>
          <a:prstGeom prst="rect">
            <a:avLst/>
          </a:prstGeom>
        </p:spPr>
        <p:txBody>
          <a:bodyPr lIns="0" rIns="0" tIns="0" bIns="0" anchor="ctr">
            <a:noAutofit/>
          </a:bodyPr>
          <a:p>
            <a:pPr algn="ctr"/>
            <a:r>
              <a:rPr b="0" lang="sv-SE" sz="4400" spc="-1" strike="noStrike">
                <a:latin typeface="DejaVu Sans"/>
              </a:rPr>
              <a:t>Click to move the slide</a:t>
            </a:r>
            <a:endParaRPr b="0" lang="sv-SE" sz="4400" spc="-1" strike="noStrike">
              <a:latin typeface="DejaVu Sans"/>
            </a:endParaRPr>
          </a:p>
        </p:txBody>
      </p:sp>
      <p:sp>
        <p:nvSpPr>
          <p:cNvPr id="127" name="PlaceHolder 2"/>
          <p:cNvSpPr>
            <a:spLocks noGrp="1"/>
          </p:cNvSpPr>
          <p:nvPr>
            <p:ph type="body"/>
          </p:nvPr>
        </p:nvSpPr>
        <p:spPr>
          <a:xfrm>
            <a:off x="756000" y="5078520"/>
            <a:ext cx="6047640" cy="4811040"/>
          </a:xfrm>
          <a:prstGeom prst="rect">
            <a:avLst/>
          </a:prstGeom>
        </p:spPr>
        <p:txBody>
          <a:bodyPr lIns="0" rIns="0" tIns="0" bIns="0">
            <a:noAutofit/>
          </a:bodyPr>
          <a:p>
            <a:r>
              <a:rPr b="0" lang="sv-SE" sz="2000" spc="-1" strike="noStrike">
                <a:latin typeface="DejaVu Sans"/>
              </a:rPr>
              <a:t>Click to edit the notes format</a:t>
            </a:r>
            <a:endParaRPr b="0" lang="sv-SE" sz="2000" spc="-1" strike="noStrike">
              <a:latin typeface="DejaVu Sans"/>
            </a:endParaRPr>
          </a:p>
        </p:txBody>
      </p:sp>
      <p:sp>
        <p:nvSpPr>
          <p:cNvPr id="128" name="PlaceHolder 3"/>
          <p:cNvSpPr>
            <a:spLocks noGrp="1"/>
          </p:cNvSpPr>
          <p:nvPr>
            <p:ph type="hdr"/>
          </p:nvPr>
        </p:nvSpPr>
        <p:spPr>
          <a:xfrm>
            <a:off x="0" y="0"/>
            <a:ext cx="3280680" cy="534240"/>
          </a:xfrm>
          <a:prstGeom prst="rect">
            <a:avLst/>
          </a:prstGeom>
        </p:spPr>
        <p:txBody>
          <a:bodyPr lIns="0" rIns="0" tIns="0" bIns="0">
            <a:noAutofit/>
          </a:bodyPr>
          <a:p>
            <a:r>
              <a:rPr b="0" lang="sv-SE" sz="1400" spc="-1" strike="noStrike">
                <a:latin typeface="DejaVu Serif"/>
              </a:rPr>
              <a:t>&lt;header&gt;</a:t>
            </a:r>
            <a:endParaRPr b="0" lang="sv-SE" sz="1400" spc="-1" strike="noStrike">
              <a:latin typeface="DejaVu Serif"/>
            </a:endParaRPr>
          </a:p>
        </p:txBody>
      </p:sp>
      <p:sp>
        <p:nvSpPr>
          <p:cNvPr id="129" name="PlaceHolder 4"/>
          <p:cNvSpPr>
            <a:spLocks noGrp="1"/>
          </p:cNvSpPr>
          <p:nvPr>
            <p:ph type="dt"/>
          </p:nvPr>
        </p:nvSpPr>
        <p:spPr>
          <a:xfrm>
            <a:off x="4278960" y="0"/>
            <a:ext cx="3280680" cy="534240"/>
          </a:xfrm>
          <a:prstGeom prst="rect">
            <a:avLst/>
          </a:prstGeom>
        </p:spPr>
        <p:txBody>
          <a:bodyPr lIns="0" rIns="0" tIns="0" bIns="0">
            <a:noAutofit/>
          </a:bodyPr>
          <a:p>
            <a:pPr algn="r"/>
            <a:r>
              <a:rPr b="0" lang="sv-SE" sz="1400" spc="-1" strike="noStrike">
                <a:latin typeface="DejaVu Serif"/>
              </a:rPr>
              <a:t>&lt;date/time&gt;</a:t>
            </a:r>
            <a:endParaRPr b="0" lang="sv-SE" sz="1400" spc="-1" strike="noStrike">
              <a:latin typeface="DejaVu Serif"/>
            </a:endParaRPr>
          </a:p>
        </p:txBody>
      </p:sp>
      <p:sp>
        <p:nvSpPr>
          <p:cNvPr id="130" name="PlaceHolder 5"/>
          <p:cNvSpPr>
            <a:spLocks noGrp="1"/>
          </p:cNvSpPr>
          <p:nvPr>
            <p:ph type="ftr"/>
          </p:nvPr>
        </p:nvSpPr>
        <p:spPr>
          <a:xfrm>
            <a:off x="0" y="10157400"/>
            <a:ext cx="3280680" cy="534240"/>
          </a:xfrm>
          <a:prstGeom prst="rect">
            <a:avLst/>
          </a:prstGeom>
        </p:spPr>
        <p:txBody>
          <a:bodyPr lIns="0" rIns="0" tIns="0" bIns="0" anchor="b">
            <a:noAutofit/>
          </a:bodyPr>
          <a:p>
            <a:r>
              <a:rPr b="0" lang="sv-SE" sz="1400" spc="-1" strike="noStrike">
                <a:latin typeface="DejaVu Serif"/>
              </a:rPr>
              <a:t>&lt;footer&gt;</a:t>
            </a:r>
            <a:endParaRPr b="0" lang="sv-SE" sz="1400" spc="-1" strike="noStrike">
              <a:latin typeface="DejaVu Serif"/>
            </a:endParaRPr>
          </a:p>
        </p:txBody>
      </p:sp>
      <p:sp>
        <p:nvSpPr>
          <p:cNvPr id="131" name="PlaceHolder 6"/>
          <p:cNvSpPr>
            <a:spLocks noGrp="1"/>
          </p:cNvSpPr>
          <p:nvPr>
            <p:ph type="sldNum"/>
          </p:nvPr>
        </p:nvSpPr>
        <p:spPr>
          <a:xfrm>
            <a:off x="4278960" y="10157400"/>
            <a:ext cx="3280680" cy="534240"/>
          </a:xfrm>
          <a:prstGeom prst="rect">
            <a:avLst/>
          </a:prstGeom>
        </p:spPr>
        <p:txBody>
          <a:bodyPr lIns="0" rIns="0" tIns="0" bIns="0" anchor="b">
            <a:noAutofit/>
          </a:bodyPr>
          <a:p>
            <a:pPr algn="r"/>
            <a:fld id="{0BB8FB6B-CF68-40F2-8E15-6B89B1623487}" type="slidenum">
              <a:rPr b="0" lang="sv-SE" sz="1400" spc="-1" strike="noStrike">
                <a:latin typeface="DejaVu Serif"/>
              </a:rPr>
              <a:t>&lt;number&gt;</a:t>
            </a:fld>
            <a:endParaRPr b="0" lang="sv-SE" sz="1400" spc="-1" strike="noStrike">
              <a:latin typeface="DejaVu Serif"/>
            </a:endParaRPr>
          </a:p>
        </p:txBody>
      </p:sp>
    </p:spTree>
  </p:cSld>
  <p:clrMap bg1="lt1" bg2="lt2" tx1="dk1" tx2="dk2" accent1="accent1" accent2="accent2" accent3="accent3" accent4="accent4" accent5="accent5" accent6="accent6" hlink="hlink" folHlink="folHlink"/>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
</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
</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
</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
</Relationships>
</file>

<file path=ppt/notesSlides/notesSlide1.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3" name="CustomShape 1"/>
          <p:cNvSpPr/>
          <p:nvPr/>
        </p:nvSpPr>
        <p:spPr>
          <a:xfrm>
            <a:off x="5640480" y="96840"/>
            <a:ext cx="637920" cy="20916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IEEE 802.11-yy/xxxxr0</a:t>
            </a:r>
            <a:endParaRPr b="0" lang="sv-SE" sz="1400" spc="-1" strike="noStrike">
              <a:latin typeface="DejaVu Sans"/>
            </a:endParaRPr>
          </a:p>
        </p:txBody>
      </p:sp>
      <p:sp>
        <p:nvSpPr>
          <p:cNvPr id="234" name="CustomShape 2"/>
          <p:cNvSpPr/>
          <p:nvPr/>
        </p:nvSpPr>
        <p:spPr>
          <a:xfrm>
            <a:off x="654120" y="96840"/>
            <a:ext cx="823680" cy="20916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Month Year</a:t>
            </a:r>
            <a:endParaRPr b="0" lang="sv-SE" sz="1400" spc="-1" strike="noStrike">
              <a:latin typeface="DejaVu Sans"/>
            </a:endParaRPr>
          </a:p>
        </p:txBody>
      </p:sp>
      <p:sp>
        <p:nvSpPr>
          <p:cNvPr id="235" name="CustomShape 3"/>
          <p:cNvSpPr/>
          <p:nvPr/>
        </p:nvSpPr>
        <p:spPr>
          <a:xfrm>
            <a:off x="5357880" y="8985240"/>
            <a:ext cx="920520" cy="1792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John Doe, Some Company</a:t>
            </a:r>
            <a:endParaRPr b="0" lang="sv-SE" sz="1200" spc="-1" strike="noStrike">
              <a:latin typeface="DejaVu Sans"/>
            </a:endParaRPr>
          </a:p>
        </p:txBody>
      </p:sp>
      <p:sp>
        <p:nvSpPr>
          <p:cNvPr id="236" name="CustomShape 4"/>
          <p:cNvSpPr/>
          <p:nvPr/>
        </p:nvSpPr>
        <p:spPr>
          <a:xfrm>
            <a:off x="3222720" y="8985240"/>
            <a:ext cx="509400" cy="36180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751CF87F-7120-4D9D-B8C9-84CB0BFE581A}"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37" name="CustomShape 5"/>
          <p:cNvSpPr/>
          <p:nvPr/>
        </p:nvSpPr>
        <p:spPr>
          <a:xfrm>
            <a:off x="1154160" y="701640"/>
            <a:ext cx="4624200" cy="3466800"/>
          </a:xfrm>
          <a:prstGeom prst="rect">
            <a:avLst/>
          </a:prstGeom>
          <a:solidFill>
            <a:srgbClr val="ffffff"/>
          </a:solidFill>
          <a:ln w="9360">
            <a:solidFill>
              <a:srgbClr val="000000"/>
            </a:solidFill>
            <a:miter/>
          </a:ln>
        </p:spPr>
        <p:style>
          <a:lnRef idx="0"/>
          <a:fillRef idx="0"/>
          <a:effectRef idx="0"/>
          <a:fontRef idx="minor"/>
        </p:style>
      </p:sp>
      <p:sp>
        <p:nvSpPr>
          <p:cNvPr id="238" name="PlaceHolder 6"/>
          <p:cNvSpPr>
            <a:spLocks noGrp="1"/>
          </p:cNvSpPr>
          <p:nvPr>
            <p:ph type="body"/>
          </p:nvPr>
        </p:nvSpPr>
        <p:spPr>
          <a:xfrm>
            <a:off x="923760" y="4408560"/>
            <a:ext cx="5084640" cy="4268520"/>
          </a:xfrm>
          <a:prstGeom prst="rect">
            <a:avLst/>
          </a:prstGeom>
        </p:spPr>
        <p:txBody>
          <a:bodyPr lIns="93600" rIns="93600" tIns="46080" bIns="46080" anchor="ctr">
            <a:noAutofit/>
          </a:bodyPr>
          <a:p>
            <a:endParaRPr b="0" lang="sv-SE" sz="2000" spc="-1" strike="noStrike">
              <a:latin typeface="DejaVu Sans"/>
            </a:endParaRPr>
          </a:p>
        </p:txBody>
      </p:sp>
    </p:spTree>
  </p:cSld>
</p:notes>
</file>

<file path=ppt/notesSlides/notesSlide4.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9" name="CustomShape 1"/>
          <p:cNvSpPr/>
          <p:nvPr/>
        </p:nvSpPr>
        <p:spPr>
          <a:xfrm>
            <a:off x="1092960" y="119160"/>
            <a:ext cx="11422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4560">
              <a:lnSpc>
                <a:spcPct val="100000"/>
              </a:lnSpc>
              <a:buClr>
                <a:srgbClr val="000000"/>
              </a:buClr>
              <a:buSzPct val="45000"/>
              <a:buFont typeface="Wingdings" charset="2"/>
              <a:buChar char=""/>
            </a:pPr>
            <a:r>
              <a:rPr b="1" lang="sv-SE" sz="1400" spc="-1" strike="noStrike">
                <a:solidFill>
                  <a:srgbClr val="000000"/>
                </a:solidFill>
                <a:latin typeface="DejaVu Sans"/>
              </a:rPr>
              <a:t>July 2013</a:t>
            </a:r>
            <a:endParaRPr b="0" lang="sv-SE" sz="1400" spc="-1" strike="noStrike">
              <a:latin typeface="DejaVu Sans"/>
            </a:endParaRPr>
          </a:p>
        </p:txBody>
      </p:sp>
      <p:sp>
        <p:nvSpPr>
          <p:cNvPr id="240" name="CustomShape 2"/>
          <p:cNvSpPr/>
          <p:nvPr/>
        </p:nvSpPr>
        <p:spPr>
          <a:xfrm>
            <a:off x="4311360" y="119160"/>
            <a:ext cx="304416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4560" algn="r">
              <a:lnSpc>
                <a:spcPct val="100000"/>
              </a:lnSpc>
              <a:buClr>
                <a:srgbClr val="000000"/>
              </a:buClr>
              <a:buSzPct val="45000"/>
              <a:buFont typeface="Wingdings" charset="2"/>
              <a:buChar char=""/>
            </a:pPr>
            <a:r>
              <a:rPr b="1" lang="sv-SE" sz="1400" spc="-1" strike="noStrike">
                <a:solidFill>
                  <a:srgbClr val="000000"/>
                </a:solidFill>
                <a:latin typeface="DejaVu Sans"/>
              </a:rPr>
              <a:t>doc.: IEEE 802.11-12/0866r0</a:t>
            </a:r>
            <a:endParaRPr b="0" lang="sv-SE" sz="1400" spc="-1" strike="noStrike">
              <a:latin typeface="DejaVu Sans"/>
            </a:endParaRPr>
          </a:p>
        </p:txBody>
      </p:sp>
      <p:sp>
        <p:nvSpPr>
          <p:cNvPr id="241" name="CustomShape 3"/>
          <p:cNvSpPr/>
          <p:nvPr/>
        </p:nvSpPr>
        <p:spPr>
          <a:xfrm>
            <a:off x="116280" y="119160"/>
            <a:ext cx="18766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4560">
              <a:lnSpc>
                <a:spcPct val="100000"/>
              </a:lnSpc>
              <a:buClr>
                <a:srgbClr val="000000"/>
              </a:buClr>
              <a:buSzPct val="45000"/>
              <a:buFont typeface="Wingdings" charset="2"/>
              <a:buChar char=""/>
            </a:pPr>
            <a:r>
              <a:rPr b="1" lang="sv-SE" sz="1400" spc="-1" strike="noStrike">
                <a:solidFill>
                  <a:srgbClr val="000000"/>
                </a:solidFill>
                <a:latin typeface="DejaVu Sans"/>
              </a:rPr>
              <a:t>September 2012</a:t>
            </a:r>
            <a:endParaRPr b="0" lang="sv-SE" sz="1400" spc="-1" strike="noStrike">
              <a:latin typeface="DejaVu Sans"/>
            </a:endParaRPr>
          </a:p>
        </p:txBody>
      </p:sp>
      <p:sp>
        <p:nvSpPr>
          <p:cNvPr id="242" name="CustomShape 4"/>
          <p:cNvSpPr/>
          <p:nvPr/>
        </p:nvSpPr>
        <p:spPr>
          <a:xfrm>
            <a:off x="3702240" y="9615600"/>
            <a:ext cx="398016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458640" algn="r">
              <a:lnSpc>
                <a:spcPct val="100000"/>
              </a:lnSpc>
            </a:pPr>
            <a:r>
              <a:rPr b="0" lang="sv-SE" sz="1800" spc="-1" strike="noStrike">
                <a:solidFill>
                  <a:srgbClr val="000000"/>
                </a:solidFill>
                <a:latin typeface="DejaVu Sans"/>
              </a:rPr>
              <a:t>Clint Chaplin, Chair (Samsung)</a:t>
            </a:r>
            <a:endParaRPr b="0" lang="sv-SE" sz="1800" spc="-1" strike="noStrike">
              <a:latin typeface="DejaVu Sans"/>
            </a:endParaRPr>
          </a:p>
        </p:txBody>
      </p:sp>
      <p:sp>
        <p:nvSpPr>
          <p:cNvPr id="243" name="CustomShape 5"/>
          <p:cNvSpPr/>
          <p:nvPr/>
        </p:nvSpPr>
        <p:spPr>
          <a:xfrm>
            <a:off x="2908080" y="9615600"/>
            <a:ext cx="98820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216000" indent="-214560" algn="r">
              <a:lnSpc>
                <a:spcPct val="100000"/>
              </a:lnSpc>
              <a:buClr>
                <a:srgbClr val="000000"/>
              </a:buClr>
              <a:buSzPct val="45000"/>
              <a:buFont typeface="Wingdings" charset="2"/>
              <a:buChar char=""/>
            </a:pPr>
            <a:r>
              <a:rPr b="0" lang="sv-SE" sz="1800" spc="-1" strike="noStrike">
                <a:solidFill>
                  <a:srgbClr val="000000"/>
                </a:solidFill>
                <a:latin typeface="DejaVu Sans"/>
              </a:rPr>
              <a:t>Page </a:t>
            </a:r>
            <a:fld id="{78C0AB69-F3E0-44D3-B610-426B387273F5}" type="slidenum">
              <a:rPr b="0" lang="sv-SE" sz="1800" spc="-1" strike="noStrike">
                <a:solidFill>
                  <a:srgbClr val="000000"/>
                </a:solidFill>
                <a:latin typeface="DejaVu Sans"/>
              </a:rPr>
              <a:t>&lt;number&gt;</a:t>
            </a:fld>
            <a:endParaRPr b="0" lang="sv-SE" sz="1800" spc="-1" strike="noStrike">
              <a:latin typeface="DejaVu Sans"/>
            </a:endParaRPr>
          </a:p>
        </p:txBody>
      </p:sp>
      <p:sp>
        <p:nvSpPr>
          <p:cNvPr id="244" name="PlaceHolder 6"/>
          <p:cNvSpPr>
            <a:spLocks noGrp="1"/>
          </p:cNvSpPr>
          <p:nvPr>
            <p:ph type="body"/>
          </p:nvPr>
        </p:nvSpPr>
        <p:spPr>
          <a:xfrm>
            <a:off x="905040" y="4552560"/>
            <a:ext cx="4983120" cy="4176000"/>
          </a:xfrm>
          <a:prstGeom prst="rect">
            <a:avLst/>
          </a:prstGeom>
        </p:spPr>
        <p:txBody>
          <a:bodyPr lIns="0" rIns="0" tIns="0" bIns="0">
            <a:spAutoFit/>
          </a:bodyPr>
          <a:p>
            <a:endParaRPr b="0" lang="sv-SE" sz="2000" spc="-1" strike="noStrike">
              <a:latin typeface="DejaVu Sans"/>
            </a:endParaRPr>
          </a:p>
        </p:txBody>
      </p:sp>
      <p:sp>
        <p:nvSpPr>
          <p:cNvPr id="245" name="PlaceHolder 7"/>
          <p:cNvSpPr>
            <a:spLocks noGrp="1"/>
          </p:cNvSpPr>
          <p:nvPr>
            <p:ph type="sldImg"/>
          </p:nvPr>
        </p:nvSpPr>
        <p:spPr>
          <a:xfrm>
            <a:off x="914400" y="744480"/>
            <a:ext cx="4965840" cy="3724560"/>
          </a:xfrm>
          <a:prstGeom prst="rect">
            <a:avLst/>
          </a:prstGeom>
        </p:spPr>
      </p:sp>
    </p:spTree>
  </p:cSld>
</p:notes>
</file>

<file path=ppt/notesSlides/notesSlide6.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6" name="CustomShape 1"/>
          <p:cNvSpPr/>
          <p:nvPr/>
        </p:nvSpPr>
        <p:spPr>
          <a:xfrm>
            <a:off x="3084840" y="9615600"/>
            <a:ext cx="63504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fld id="{A3694764-C94F-463E-9468-DEFA33790CD4}" type="slidenum">
              <a:rPr b="0" lang="sv-SE" sz="1200" spc="-1" strike="noStrike">
                <a:solidFill>
                  <a:srgbClr val="000000"/>
                </a:solidFill>
                <a:latin typeface="Times New Roman"/>
              </a:rPr>
              <a:t>&lt;number&gt;</a:t>
            </a:fld>
            <a:endParaRPr b="0" lang="sv-SE" sz="1200" spc="-1" strike="noStrike">
              <a:latin typeface="DejaVu Sans"/>
            </a:endParaRPr>
          </a:p>
        </p:txBody>
      </p:sp>
      <p:sp>
        <p:nvSpPr>
          <p:cNvPr id="247" name="CustomShape 2"/>
          <p:cNvSpPr/>
          <p:nvPr/>
        </p:nvSpPr>
        <p:spPr>
          <a:xfrm>
            <a:off x="5640480" y="96840"/>
            <a:ext cx="638280" cy="2095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Autofit/>
          </a:bodyPr>
          <a:p>
            <a:pPr algn="r">
              <a:lnSpc>
                <a:spcPct val="100000"/>
              </a:lnSpc>
            </a:pPr>
            <a:r>
              <a:rPr b="1" lang="sv-SE" sz="1400" spc="-1" strike="noStrike">
                <a:solidFill>
                  <a:srgbClr val="000000"/>
                </a:solidFill>
                <a:latin typeface="Times New Roman"/>
                <a:ea typeface="MS Gothic"/>
              </a:rPr>
              <a:t>doc.: ec-16-0149-00-00EC</a:t>
            </a:r>
            <a:endParaRPr b="0" lang="sv-SE" sz="1400" spc="-1" strike="noStrike">
              <a:latin typeface="DejaVu Sans"/>
            </a:endParaRPr>
          </a:p>
        </p:txBody>
      </p:sp>
      <p:sp>
        <p:nvSpPr>
          <p:cNvPr id="248" name="CustomShape 3"/>
          <p:cNvSpPr/>
          <p:nvPr/>
        </p:nvSpPr>
        <p:spPr>
          <a:xfrm>
            <a:off x="654120" y="96840"/>
            <a:ext cx="824040" cy="2095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Autofit/>
          </a:bodyPr>
          <a:p>
            <a:pPr>
              <a:lnSpc>
                <a:spcPct val="100000"/>
              </a:lnSpc>
            </a:pPr>
            <a:r>
              <a:rPr b="1" lang="sv-SE" sz="1400" spc="-1" strike="noStrike">
                <a:solidFill>
                  <a:srgbClr val="000000"/>
                </a:solidFill>
                <a:latin typeface="Times New Roman"/>
                <a:ea typeface="MS Gothic"/>
              </a:rPr>
              <a:t>November 2016</a:t>
            </a:r>
            <a:endParaRPr b="0" lang="sv-SE" sz="1400" spc="-1" strike="noStrike">
              <a:latin typeface="DejaVu Sans"/>
            </a:endParaRPr>
          </a:p>
        </p:txBody>
      </p:sp>
      <p:sp>
        <p:nvSpPr>
          <p:cNvPr id="249" name="CustomShape 4"/>
          <p:cNvSpPr/>
          <p:nvPr/>
        </p:nvSpPr>
        <p:spPr>
          <a:xfrm>
            <a:off x="5357880" y="8985240"/>
            <a:ext cx="920880" cy="17964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Dorothy Stanley, HP Enterprise</a:t>
            </a:r>
            <a:endParaRPr b="0" lang="sv-SE" sz="1200" spc="-1" strike="noStrike">
              <a:latin typeface="DejaVu Sans"/>
            </a:endParaRPr>
          </a:p>
        </p:txBody>
      </p:sp>
      <p:sp>
        <p:nvSpPr>
          <p:cNvPr id="250" name="CustomShape 5"/>
          <p:cNvSpPr/>
          <p:nvPr/>
        </p:nvSpPr>
        <p:spPr>
          <a:xfrm>
            <a:off x="3222720" y="8985240"/>
            <a:ext cx="509760" cy="36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Page </a:t>
            </a:r>
            <a:fld id="{5BFA1577-0764-4626-B846-83C954B487EF}"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51" name="PlaceHolder 6"/>
          <p:cNvSpPr>
            <a:spLocks noGrp="1"/>
          </p:cNvSpPr>
          <p:nvPr>
            <p:ph type="sldImg"/>
          </p:nvPr>
        </p:nvSpPr>
        <p:spPr>
          <a:xfrm>
            <a:off x="1154160" y="701640"/>
            <a:ext cx="4624560" cy="3467160"/>
          </a:xfrm>
          <a:prstGeom prst="rect">
            <a:avLst/>
          </a:prstGeom>
        </p:spPr>
      </p:sp>
      <p:sp>
        <p:nvSpPr>
          <p:cNvPr id="252" name="CustomShape 7"/>
          <p:cNvSpPr/>
          <p:nvPr/>
        </p:nvSpPr>
        <p:spPr>
          <a:xfrm>
            <a:off x="923760" y="4408560"/>
            <a:ext cx="5085000" cy="426888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sp>
    </p:spTree>
  </p:cSld>
</p:notes>
</file>

<file path=ppt/notesSlides/notesSlide7.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3" name="CustomShape 1"/>
          <p:cNvSpPr/>
          <p:nvPr/>
        </p:nvSpPr>
        <p:spPr>
          <a:xfrm>
            <a:off x="1092960" y="119160"/>
            <a:ext cx="11422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4560">
              <a:lnSpc>
                <a:spcPct val="100000"/>
              </a:lnSpc>
              <a:buClr>
                <a:srgbClr val="000000"/>
              </a:buClr>
              <a:buSzPct val="45000"/>
              <a:buFont typeface="Wingdings" charset="2"/>
              <a:buChar char=""/>
            </a:pPr>
            <a:r>
              <a:rPr b="1" lang="sv-SE" sz="1400" spc="-1" strike="noStrike">
                <a:solidFill>
                  <a:srgbClr val="000000"/>
                </a:solidFill>
                <a:latin typeface="DejaVu Sans"/>
              </a:rPr>
              <a:t>July 2013</a:t>
            </a:r>
            <a:endParaRPr b="0" lang="sv-SE" sz="1400" spc="-1" strike="noStrike">
              <a:latin typeface="DejaVu Sans"/>
            </a:endParaRPr>
          </a:p>
        </p:txBody>
      </p:sp>
      <p:sp>
        <p:nvSpPr>
          <p:cNvPr id="254" name="CustomShape 2"/>
          <p:cNvSpPr/>
          <p:nvPr/>
        </p:nvSpPr>
        <p:spPr>
          <a:xfrm>
            <a:off x="4311360" y="119160"/>
            <a:ext cx="304416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4560" algn="r">
              <a:lnSpc>
                <a:spcPct val="100000"/>
              </a:lnSpc>
              <a:buClr>
                <a:srgbClr val="000000"/>
              </a:buClr>
              <a:buSzPct val="45000"/>
              <a:buFont typeface="Wingdings" charset="2"/>
              <a:buChar char=""/>
            </a:pPr>
            <a:r>
              <a:rPr b="1" lang="sv-SE" sz="1400" spc="-1" strike="noStrike">
                <a:solidFill>
                  <a:srgbClr val="000000"/>
                </a:solidFill>
                <a:latin typeface="DejaVu Sans"/>
              </a:rPr>
              <a:t>doc.: IEEE 802.11-12/0866r0</a:t>
            </a:r>
            <a:endParaRPr b="0" lang="sv-SE" sz="1400" spc="-1" strike="noStrike">
              <a:latin typeface="DejaVu Sans"/>
            </a:endParaRPr>
          </a:p>
        </p:txBody>
      </p:sp>
      <p:sp>
        <p:nvSpPr>
          <p:cNvPr id="255" name="CustomShape 3"/>
          <p:cNvSpPr/>
          <p:nvPr/>
        </p:nvSpPr>
        <p:spPr>
          <a:xfrm>
            <a:off x="116280" y="119160"/>
            <a:ext cx="1876680" cy="2127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marL="216000" indent="-214560">
              <a:lnSpc>
                <a:spcPct val="100000"/>
              </a:lnSpc>
              <a:buClr>
                <a:srgbClr val="000000"/>
              </a:buClr>
              <a:buSzPct val="45000"/>
              <a:buFont typeface="Wingdings" charset="2"/>
              <a:buChar char=""/>
            </a:pPr>
            <a:r>
              <a:rPr b="1" lang="sv-SE" sz="1400" spc="-1" strike="noStrike">
                <a:solidFill>
                  <a:srgbClr val="000000"/>
                </a:solidFill>
                <a:latin typeface="DejaVu Sans"/>
              </a:rPr>
              <a:t>September 2012</a:t>
            </a:r>
            <a:endParaRPr b="0" lang="sv-SE" sz="1400" spc="-1" strike="noStrike">
              <a:latin typeface="DejaVu Sans"/>
            </a:endParaRPr>
          </a:p>
        </p:txBody>
      </p:sp>
      <p:sp>
        <p:nvSpPr>
          <p:cNvPr id="256" name="CustomShape 4"/>
          <p:cNvSpPr/>
          <p:nvPr/>
        </p:nvSpPr>
        <p:spPr>
          <a:xfrm>
            <a:off x="3702240" y="9615600"/>
            <a:ext cx="398016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458640" algn="r">
              <a:lnSpc>
                <a:spcPct val="100000"/>
              </a:lnSpc>
            </a:pPr>
            <a:r>
              <a:rPr b="0" lang="sv-SE" sz="1800" spc="-1" strike="noStrike">
                <a:solidFill>
                  <a:srgbClr val="000000"/>
                </a:solidFill>
                <a:latin typeface="DejaVu Sans"/>
              </a:rPr>
              <a:t>Clint Chaplin, Chair (Samsung)</a:t>
            </a:r>
            <a:endParaRPr b="0" lang="sv-SE" sz="1800" spc="-1" strike="noStrike">
              <a:latin typeface="DejaVu Sans"/>
            </a:endParaRPr>
          </a:p>
        </p:txBody>
      </p:sp>
      <p:sp>
        <p:nvSpPr>
          <p:cNvPr id="257" name="CustomShape 5"/>
          <p:cNvSpPr/>
          <p:nvPr/>
        </p:nvSpPr>
        <p:spPr>
          <a:xfrm>
            <a:off x="2343600" y="9615600"/>
            <a:ext cx="211752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marL="216000" indent="-214560" algn="r">
              <a:lnSpc>
                <a:spcPct val="100000"/>
              </a:lnSpc>
              <a:buClr>
                <a:srgbClr val="000000"/>
              </a:buClr>
              <a:buSzPct val="45000"/>
              <a:buFont typeface="Wingdings" charset="2"/>
              <a:buChar char=""/>
            </a:pPr>
            <a:r>
              <a:rPr b="0" lang="sv-SE" sz="1800" spc="-1" strike="noStrike">
                <a:solidFill>
                  <a:srgbClr val="000000"/>
                </a:solidFill>
                <a:latin typeface="DejaVu Sans"/>
              </a:rPr>
              <a:t>Page </a:t>
            </a:r>
            <a:fld id="{B7888B51-152C-482F-9D0B-77034EDA8364}" type="slidenum">
              <a:rPr b="0" lang="sv-SE" sz="1800" spc="-1" strike="noStrike">
                <a:solidFill>
                  <a:srgbClr val="000000"/>
                </a:solidFill>
                <a:latin typeface="DejaVu Sans"/>
              </a:rPr>
              <a:t>&lt;number&gt;</a:t>
            </a:fld>
            <a:endParaRPr b="0" lang="sv-SE" sz="1800" spc="-1" strike="noStrike">
              <a:latin typeface="DejaVu Sans"/>
            </a:endParaRPr>
          </a:p>
        </p:txBody>
      </p:sp>
      <p:sp>
        <p:nvSpPr>
          <p:cNvPr id="258" name="PlaceHolder 6"/>
          <p:cNvSpPr>
            <a:spLocks noGrp="1"/>
          </p:cNvSpPr>
          <p:nvPr>
            <p:ph type="sldImg"/>
          </p:nvPr>
        </p:nvSpPr>
        <p:spPr>
          <a:xfrm>
            <a:off x="914400" y="744480"/>
            <a:ext cx="4965840" cy="3724560"/>
          </a:xfrm>
          <a:prstGeom prst="rect">
            <a:avLst/>
          </a:prstGeom>
        </p:spPr>
      </p:sp>
      <p:sp>
        <p:nvSpPr>
          <p:cNvPr id="259" name="PlaceHolder 7"/>
          <p:cNvSpPr>
            <a:spLocks noGrp="1"/>
          </p:cNvSpPr>
          <p:nvPr>
            <p:ph type="body"/>
          </p:nvPr>
        </p:nvSpPr>
        <p:spPr>
          <a:xfrm>
            <a:off x="678960" y="4717800"/>
            <a:ext cx="5434200" cy="4176000"/>
          </a:xfrm>
          <a:prstGeom prst="rect">
            <a:avLst/>
          </a:prstGeom>
        </p:spPr>
        <p:txBody>
          <a:bodyPr lIns="0" rIns="0" tIns="0" bIns="0">
            <a:spAutoFit/>
          </a:bodyPr>
          <a:p>
            <a:endParaRPr b="0" lang="sv-SE" sz="2000" spc="-1" strike="noStrike">
              <a:latin typeface="DejaVu Sans"/>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8"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29"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4572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31"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32"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33"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34"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4572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36"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37"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38"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39"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40"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41"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4572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49"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1"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4572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3"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54"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11592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457200" y="11592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5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59"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60"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62"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63"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4"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67"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68"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0"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71"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4572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3"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74"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75"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76"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78"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79"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80"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81"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82"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83"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0" name="PlaceHolder 1"/>
          <p:cNvSpPr>
            <a:spLocks noGrp="1"/>
          </p:cNvSpPr>
          <p:nvPr>
            <p:ph type="title"/>
          </p:nvPr>
        </p:nvSpPr>
        <p:spPr>
          <a:xfrm>
            <a:off x="4572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4572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3"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4572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5"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96"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7" name="PlaceHolder 1"/>
          <p:cNvSpPr>
            <a:spLocks noGrp="1"/>
          </p:cNvSpPr>
          <p:nvPr>
            <p:ph type="title"/>
          </p:nvPr>
        </p:nvSpPr>
        <p:spPr>
          <a:xfrm>
            <a:off x="457200" y="11592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4572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9" name="PlaceHolder 2"/>
          <p:cNvSpPr>
            <a:spLocks noGrp="1"/>
          </p:cNvSpPr>
          <p:nvPr>
            <p:ph type="body"/>
          </p:nvPr>
        </p:nvSpPr>
        <p:spPr>
          <a:xfrm>
            <a:off x="457200" y="1604520"/>
            <a:ext cx="822924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8" name="PlaceHolder 1"/>
          <p:cNvSpPr>
            <a:spLocks noGrp="1"/>
          </p:cNvSpPr>
          <p:nvPr>
            <p:ph type="subTitle"/>
          </p:nvPr>
        </p:nvSpPr>
        <p:spPr>
          <a:xfrm>
            <a:off x="457200" y="11592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4572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0"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1"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02"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4572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4"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0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06"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4572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08"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09"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0"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2" name="PlaceHolder 2"/>
          <p:cNvSpPr>
            <a:spLocks noGrp="1"/>
          </p:cNvSpPr>
          <p:nvPr>
            <p:ph type="body"/>
          </p:nvPr>
        </p:nvSpPr>
        <p:spPr>
          <a:xfrm>
            <a:off x="457200" y="1604520"/>
            <a:ext cx="8229240" cy="1896840"/>
          </a:xfrm>
          <a:prstGeom prst="rect">
            <a:avLst/>
          </a:prstGeom>
        </p:spPr>
        <p:txBody>
          <a:bodyPr lIns="0" rIns="0" tIns="0" bIns="0">
            <a:normAutofit/>
          </a:bodyPr>
          <a:p>
            <a:endParaRPr b="0" lang="sv-SE" sz="3200" spc="-1" strike="noStrike">
              <a:latin typeface="DejaVu Sans"/>
            </a:endParaRPr>
          </a:p>
        </p:txBody>
      </p:sp>
      <p:sp>
        <p:nvSpPr>
          <p:cNvPr id="113" name="PlaceHolder 3"/>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4572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5"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16"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117"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
        <p:nvSpPr>
          <p:cNvPr id="118" name="PlaceHolder 5"/>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20" name="PlaceHolder 2"/>
          <p:cNvSpPr>
            <a:spLocks noGrp="1"/>
          </p:cNvSpPr>
          <p:nvPr>
            <p:ph type="body"/>
          </p:nvPr>
        </p:nvSpPr>
        <p:spPr>
          <a:xfrm>
            <a:off x="457200" y="1604520"/>
            <a:ext cx="2649600" cy="1896840"/>
          </a:xfrm>
          <a:prstGeom prst="rect">
            <a:avLst/>
          </a:prstGeom>
        </p:spPr>
        <p:txBody>
          <a:bodyPr lIns="0" rIns="0" tIns="0" bIns="0">
            <a:normAutofit/>
          </a:bodyPr>
          <a:p>
            <a:endParaRPr b="0" lang="sv-SE" sz="3200" spc="-1" strike="noStrike">
              <a:latin typeface="DejaVu Sans"/>
            </a:endParaRPr>
          </a:p>
        </p:txBody>
      </p:sp>
      <p:sp>
        <p:nvSpPr>
          <p:cNvPr id="121" name="PlaceHolder 3"/>
          <p:cNvSpPr>
            <a:spLocks noGrp="1"/>
          </p:cNvSpPr>
          <p:nvPr>
            <p:ph type="body"/>
          </p:nvPr>
        </p:nvSpPr>
        <p:spPr>
          <a:xfrm>
            <a:off x="3239640" y="1604520"/>
            <a:ext cx="2649600" cy="1896840"/>
          </a:xfrm>
          <a:prstGeom prst="rect">
            <a:avLst/>
          </a:prstGeom>
        </p:spPr>
        <p:txBody>
          <a:bodyPr lIns="0" rIns="0" tIns="0" bIns="0">
            <a:normAutofit/>
          </a:bodyPr>
          <a:p>
            <a:endParaRPr b="0" lang="sv-SE" sz="3200" spc="-1" strike="noStrike">
              <a:latin typeface="DejaVu Sans"/>
            </a:endParaRPr>
          </a:p>
        </p:txBody>
      </p:sp>
      <p:sp>
        <p:nvSpPr>
          <p:cNvPr id="122" name="PlaceHolder 4"/>
          <p:cNvSpPr>
            <a:spLocks noGrp="1"/>
          </p:cNvSpPr>
          <p:nvPr>
            <p:ph type="body"/>
          </p:nvPr>
        </p:nvSpPr>
        <p:spPr>
          <a:xfrm>
            <a:off x="6022080" y="1604520"/>
            <a:ext cx="2649600" cy="1896840"/>
          </a:xfrm>
          <a:prstGeom prst="rect">
            <a:avLst/>
          </a:prstGeom>
        </p:spPr>
        <p:txBody>
          <a:bodyPr lIns="0" rIns="0" tIns="0" bIns="0">
            <a:normAutofit/>
          </a:bodyPr>
          <a:p>
            <a:endParaRPr b="0" lang="sv-SE" sz="3200" spc="-1" strike="noStrike">
              <a:latin typeface="DejaVu Sans"/>
            </a:endParaRPr>
          </a:p>
        </p:txBody>
      </p:sp>
      <p:sp>
        <p:nvSpPr>
          <p:cNvPr id="123" name="PlaceHolder 5"/>
          <p:cNvSpPr>
            <a:spLocks noGrp="1"/>
          </p:cNvSpPr>
          <p:nvPr>
            <p:ph type="body"/>
          </p:nvPr>
        </p:nvSpPr>
        <p:spPr>
          <a:xfrm>
            <a:off x="457200" y="3682080"/>
            <a:ext cx="2649600" cy="1896840"/>
          </a:xfrm>
          <a:prstGeom prst="rect">
            <a:avLst/>
          </a:prstGeom>
        </p:spPr>
        <p:txBody>
          <a:bodyPr lIns="0" rIns="0" tIns="0" bIns="0">
            <a:normAutofit/>
          </a:bodyPr>
          <a:p>
            <a:endParaRPr b="0" lang="sv-SE" sz="3200" spc="-1" strike="noStrike">
              <a:latin typeface="DejaVu Sans"/>
            </a:endParaRPr>
          </a:p>
        </p:txBody>
      </p:sp>
      <p:sp>
        <p:nvSpPr>
          <p:cNvPr id="124" name="PlaceHolder 6"/>
          <p:cNvSpPr>
            <a:spLocks noGrp="1"/>
          </p:cNvSpPr>
          <p:nvPr>
            <p:ph type="body"/>
          </p:nvPr>
        </p:nvSpPr>
        <p:spPr>
          <a:xfrm>
            <a:off x="3239640" y="3682080"/>
            <a:ext cx="2649600" cy="1896840"/>
          </a:xfrm>
          <a:prstGeom prst="rect">
            <a:avLst/>
          </a:prstGeom>
        </p:spPr>
        <p:txBody>
          <a:bodyPr lIns="0" rIns="0" tIns="0" bIns="0">
            <a:normAutofit/>
          </a:bodyPr>
          <a:p>
            <a:endParaRPr b="0" lang="sv-SE" sz="3200" spc="-1" strike="noStrike">
              <a:latin typeface="DejaVu Sans"/>
            </a:endParaRPr>
          </a:p>
        </p:txBody>
      </p:sp>
      <p:sp>
        <p:nvSpPr>
          <p:cNvPr id="125" name="PlaceHolder 7"/>
          <p:cNvSpPr>
            <a:spLocks noGrp="1"/>
          </p:cNvSpPr>
          <p:nvPr>
            <p:ph type="body"/>
          </p:nvPr>
        </p:nvSpPr>
        <p:spPr>
          <a:xfrm>
            <a:off x="6022080" y="3682080"/>
            <a:ext cx="26496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1"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12"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457200" y="1159200"/>
            <a:ext cx="8229240" cy="1144800"/>
          </a:xfrm>
          <a:prstGeom prst="rect">
            <a:avLst/>
          </a:prstGeom>
        </p:spPr>
        <p:txBody>
          <a:bodyPr lIns="0" rIns="0" tIns="0" bIns="0" anchor="ctr">
            <a:spAutoFit/>
          </a:bodyPr>
          <a:p>
            <a:pPr algn="ctr"/>
            <a:endParaRPr b="0" lang="sv-SE" sz="4400" spc="-1" strike="noStrike">
              <a:latin typeface="DejaVu Sans"/>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457200" y="1159200"/>
            <a:ext cx="8229240" cy="5307840"/>
          </a:xfrm>
          <a:prstGeom prst="rect">
            <a:avLst/>
          </a:prstGeom>
        </p:spPr>
        <p:txBody>
          <a:bodyPr lIns="0" rIns="0" tIns="0" bIns="0" anchor="ctr">
            <a:spAutoFit/>
          </a:bodyPr>
          <a:p>
            <a:pPr algn="ctr"/>
            <a:endParaRPr b="0" lang="sv-SE" sz="3200" spc="-1" strike="noStrike">
              <a:latin typeface="DejaVu Sans"/>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16"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17" name="PlaceHolder 3"/>
          <p:cNvSpPr>
            <a:spLocks noGrp="1"/>
          </p:cNvSpPr>
          <p:nvPr>
            <p:ph type="body"/>
          </p:nvPr>
        </p:nvSpPr>
        <p:spPr>
          <a:xfrm>
            <a:off x="4674240" y="1604520"/>
            <a:ext cx="4015800" cy="3977280"/>
          </a:xfrm>
          <a:prstGeom prst="rect">
            <a:avLst/>
          </a:prstGeom>
        </p:spPr>
        <p:txBody>
          <a:bodyPr lIns="0" rIns="0" tIns="0" bIns="0">
            <a:normAutofit/>
          </a:bodyPr>
          <a:p>
            <a:endParaRPr b="0" lang="sv-SE" sz="3200" spc="-1" strike="noStrike">
              <a:latin typeface="DejaVu Sans"/>
            </a:endParaRPr>
          </a:p>
        </p:txBody>
      </p:sp>
      <p:sp>
        <p:nvSpPr>
          <p:cNvPr id="18" name="PlaceHolder 4"/>
          <p:cNvSpPr>
            <a:spLocks noGrp="1"/>
          </p:cNvSpPr>
          <p:nvPr>
            <p:ph type="body"/>
          </p:nvPr>
        </p:nvSpPr>
        <p:spPr>
          <a:xfrm>
            <a:off x="45720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0" name="PlaceHolder 2"/>
          <p:cNvSpPr>
            <a:spLocks noGrp="1"/>
          </p:cNvSpPr>
          <p:nvPr>
            <p:ph type="body"/>
          </p:nvPr>
        </p:nvSpPr>
        <p:spPr>
          <a:xfrm>
            <a:off x="457200" y="1604520"/>
            <a:ext cx="4015800" cy="3977280"/>
          </a:xfrm>
          <a:prstGeom prst="rect">
            <a:avLst/>
          </a:prstGeom>
        </p:spPr>
        <p:txBody>
          <a:bodyPr lIns="0" rIns="0" tIns="0" bIns="0">
            <a:normAutofit/>
          </a:bodyPr>
          <a:p>
            <a:endParaRPr b="0" lang="sv-SE" sz="3200" spc="-1" strike="noStrike">
              <a:latin typeface="DejaVu Sans"/>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2" name="PlaceHolder 4"/>
          <p:cNvSpPr>
            <a:spLocks noGrp="1"/>
          </p:cNvSpPr>
          <p:nvPr>
            <p:ph type="body"/>
          </p:nvPr>
        </p:nvSpPr>
        <p:spPr>
          <a:xfrm>
            <a:off x="4674240" y="3682080"/>
            <a:ext cx="4015800" cy="1896840"/>
          </a:xfrm>
          <a:prstGeom prst="rect">
            <a:avLst/>
          </a:prstGeom>
        </p:spPr>
        <p:txBody>
          <a:bodyPr lIns="0" rIns="0" tIns="0" bIns="0">
            <a:normAutofit/>
          </a:bodyPr>
          <a:p>
            <a:endParaRPr b="0" lang="sv-SE" sz="3200" spc="-1" strike="noStrike">
              <a:latin typeface="DejaVu Sans"/>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1159200"/>
            <a:ext cx="8229240" cy="1144800"/>
          </a:xfrm>
          <a:prstGeom prst="rect">
            <a:avLst/>
          </a:prstGeom>
        </p:spPr>
        <p:txBody>
          <a:bodyPr lIns="0" rIns="0" tIns="0" bIns="0" anchor="ctr">
            <a:spAutoFit/>
          </a:bodyPr>
          <a:p>
            <a:pPr algn="ctr"/>
            <a:endParaRPr b="0" lang="sv-SE" sz="4400" spc="-1" strike="noStrike">
              <a:latin typeface="DejaVu Sans"/>
            </a:endParaRPr>
          </a:p>
        </p:txBody>
      </p:sp>
      <p:sp>
        <p:nvSpPr>
          <p:cNvPr id="24" name="PlaceHolder 2"/>
          <p:cNvSpPr>
            <a:spLocks noGrp="1"/>
          </p:cNvSpPr>
          <p:nvPr>
            <p:ph type="body"/>
          </p:nvPr>
        </p:nvSpPr>
        <p:spPr>
          <a:xfrm>
            <a:off x="457200" y="1604520"/>
            <a:ext cx="4015800" cy="1896840"/>
          </a:xfrm>
          <a:prstGeom prst="rect">
            <a:avLst/>
          </a:prstGeom>
        </p:spPr>
        <p:txBody>
          <a:bodyPr lIns="0" rIns="0" tIns="0" bIns="0">
            <a:normAutofit/>
          </a:bodyPr>
          <a:p>
            <a:endParaRPr b="0" lang="sv-SE" sz="3200" spc="-1" strike="noStrike">
              <a:latin typeface="DejaVu Sans"/>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sv-SE" sz="3200" spc="-1" strike="noStrike">
              <a:latin typeface="DejaVu Sans"/>
            </a:endParaRPr>
          </a:p>
        </p:txBody>
      </p:sp>
      <p:sp>
        <p:nvSpPr>
          <p:cNvPr id="26" name="PlaceHolder 4"/>
          <p:cNvSpPr>
            <a:spLocks noGrp="1"/>
          </p:cNvSpPr>
          <p:nvPr>
            <p:ph type="body"/>
          </p:nvPr>
        </p:nvSpPr>
        <p:spPr>
          <a:xfrm>
            <a:off x="457200" y="3682080"/>
            <a:ext cx="8229240" cy="1896840"/>
          </a:xfrm>
          <a:prstGeom prst="rect">
            <a:avLst/>
          </a:prstGeom>
        </p:spPr>
        <p:txBody>
          <a:bodyPr lIns="0" rIns="0" tIns="0" bIns="0">
            <a:normAutofit/>
          </a:bodyPr>
          <a:p>
            <a:endParaRPr b="0" lang="sv-SE" sz="3200" spc="-1" strike="noStrike">
              <a:latin typeface="DejaVu Sans"/>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1"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2"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3" name="CustomShape 4"/>
          <p:cNvSpPr/>
          <p:nvPr/>
        </p:nvSpPr>
        <p:spPr>
          <a:xfrm>
            <a:off x="5000760" y="357120"/>
            <a:ext cx="3498840" cy="27108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802.11-19/1420r0 </a:t>
            </a:r>
            <a:endParaRPr b="0" lang="sv-SE" sz="1800" spc="-1" strike="noStrike">
              <a:latin typeface="DejaVu Sans"/>
            </a:endParaRPr>
          </a:p>
        </p:txBody>
      </p:sp>
      <p:sp>
        <p:nvSpPr>
          <p:cNvPr id="4" name="PlaceHolder 5"/>
          <p:cNvSpPr>
            <a:spLocks noGrp="1"/>
          </p:cNvSpPr>
          <p:nvPr>
            <p:ph type="title"/>
          </p:nvPr>
        </p:nvSpPr>
        <p:spPr>
          <a:xfrm>
            <a:off x="698760" y="1374840"/>
            <a:ext cx="8228880" cy="1145160"/>
          </a:xfrm>
          <a:prstGeom prst="rect">
            <a:avLst/>
          </a:prstGeom>
        </p:spPr>
        <p:txBody>
          <a:bodyPr lIns="0" rIns="0" tIns="0" bIns="0" anchor="ctr">
            <a:spAutoFit/>
          </a:bodyPr>
          <a:p>
            <a:r>
              <a:rPr b="0" lang="sv-SE" sz="1800" spc="-1" strike="noStrike">
                <a:latin typeface="DejaVu Sans"/>
              </a:rPr>
              <a:t>Click to edit the </a:t>
            </a:r>
            <a:r>
              <a:rPr b="0" lang="sv-SE" sz="1800" spc="-1" strike="noStrike">
                <a:latin typeface="DejaVu Sans"/>
              </a:rPr>
              <a:t>title text format</a:t>
            </a:r>
            <a:endParaRPr b="0" lang="sv-SE" sz="1800" spc="-1" strike="noStrike">
              <a:latin typeface="DejaVu Sans"/>
            </a:endParaRPr>
          </a:p>
        </p:txBody>
      </p:sp>
      <p:sp>
        <p:nvSpPr>
          <p:cNvPr id="5"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2" name="Line 1"/>
          <p:cNvSpPr/>
          <p:nvPr/>
        </p:nvSpPr>
        <p:spPr>
          <a:xfrm>
            <a:off x="685800" y="609480"/>
            <a:ext cx="7772400" cy="1440"/>
          </a:xfrm>
          <a:prstGeom prst="line">
            <a:avLst/>
          </a:prstGeom>
          <a:ln w="12600">
            <a:solidFill>
              <a:srgbClr val="000000"/>
            </a:solidFill>
            <a:miter/>
          </a:ln>
        </p:spPr>
        <p:style>
          <a:lnRef idx="0"/>
          <a:fillRef idx="0"/>
          <a:effectRef idx="0"/>
          <a:fontRef idx="minor"/>
        </p:style>
      </p:sp>
      <p:sp>
        <p:nvSpPr>
          <p:cNvPr id="43" name="CustomShape 2"/>
          <p:cNvSpPr/>
          <p:nvPr/>
        </p:nvSpPr>
        <p:spPr>
          <a:xfrm>
            <a:off x="809280" y="6475320"/>
            <a:ext cx="464400" cy="182160"/>
          </a:xfrm>
          <a:prstGeom prst="rect">
            <a:avLst/>
          </a:prstGeom>
          <a:noFill/>
          <a:ln w="9360">
            <a:noFill/>
          </a:ln>
        </p:spPr>
        <p:style>
          <a:lnRef idx="0"/>
          <a:fillRef idx="0"/>
          <a:effectRef idx="0"/>
          <a:fontRef idx="minor"/>
        </p:style>
        <p:txBody>
          <a:bodyPr wrap="none" lIns="0" rIns="0" tIns="0" bIns="0">
            <a:spAutoFit/>
          </a:bodyPr>
          <a:p>
            <a:pPr>
              <a:lnSpc>
                <a:spcPct val="100000"/>
              </a:lnSpc>
            </a:pPr>
            <a:r>
              <a:rPr b="0" lang="sv-SE" sz="1200" spc="-1" strike="noStrike">
                <a:solidFill>
                  <a:srgbClr val="000000"/>
                </a:solidFill>
                <a:latin typeface="Times New Roman"/>
                <a:ea typeface="MS Gothic"/>
              </a:rPr>
              <a:t>Agenda</a:t>
            </a:r>
            <a:endParaRPr b="0" lang="sv-SE" sz="1200" spc="-1" strike="noStrike">
              <a:latin typeface="DejaVu Sans"/>
            </a:endParaRPr>
          </a:p>
        </p:txBody>
      </p:sp>
      <p:sp>
        <p:nvSpPr>
          <p:cNvPr id="44" name="Line 3"/>
          <p:cNvSpPr/>
          <p:nvPr/>
        </p:nvSpPr>
        <p:spPr>
          <a:xfrm>
            <a:off x="685800" y="6476760"/>
            <a:ext cx="7848360" cy="1800"/>
          </a:xfrm>
          <a:prstGeom prst="line">
            <a:avLst/>
          </a:prstGeom>
          <a:ln w="12600">
            <a:solidFill>
              <a:srgbClr val="000000"/>
            </a:solidFill>
            <a:miter/>
          </a:ln>
        </p:spPr>
        <p:style>
          <a:lnRef idx="0"/>
          <a:fillRef idx="0"/>
          <a:effectRef idx="0"/>
          <a:fontRef idx="minor"/>
        </p:style>
      </p:sp>
      <p:sp>
        <p:nvSpPr>
          <p:cNvPr id="45" name="CustomShape 4"/>
          <p:cNvSpPr/>
          <p:nvPr/>
        </p:nvSpPr>
        <p:spPr>
          <a:xfrm>
            <a:off x="5000760" y="357120"/>
            <a:ext cx="3498840" cy="271080"/>
          </a:xfrm>
          <a:prstGeom prst="rect">
            <a:avLst/>
          </a:prstGeom>
          <a:noFill/>
          <a:ln w="9360">
            <a:noFill/>
          </a:ln>
        </p:spPr>
        <p:style>
          <a:lnRef idx="0"/>
          <a:fillRef idx="0"/>
          <a:effectRef idx="0"/>
          <a:fontRef idx="minor"/>
        </p:style>
        <p:txBody>
          <a:bodyPr lIns="0" rIns="0" tIns="0" bIns="0" anchor="b">
            <a:noAutofit/>
          </a:bodyPr>
          <a:p>
            <a:pPr algn="r">
              <a:lnSpc>
                <a:spcPct val="100000"/>
              </a:lnSpc>
            </a:pPr>
            <a:r>
              <a:rPr b="1" lang="sv-SE" sz="1800" spc="-1" strike="noStrike">
                <a:solidFill>
                  <a:srgbClr val="000000"/>
                </a:solidFill>
                <a:latin typeface="Times New Roman"/>
                <a:ea typeface="MS Gothic"/>
              </a:rPr>
              <a:t>Doc.: IEEE 802.11-19/1420r0 </a:t>
            </a:r>
            <a:endParaRPr b="0" lang="sv-SE" sz="1800" spc="-1" strike="noStrike">
              <a:latin typeface="DejaVu Sans"/>
            </a:endParaRPr>
          </a:p>
        </p:txBody>
      </p:sp>
      <p:sp>
        <p:nvSpPr>
          <p:cNvPr id="46" name="PlaceHolder 5"/>
          <p:cNvSpPr>
            <a:spLocks noGrp="1"/>
          </p:cNvSpPr>
          <p:nvPr>
            <p:ph type="title"/>
          </p:nvPr>
        </p:nvSpPr>
        <p:spPr>
          <a:xfrm>
            <a:off x="457200" y="11592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47"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4" name="CustomShape 1"/>
          <p:cNvSpPr/>
          <p:nvPr/>
        </p:nvSpPr>
        <p:spPr>
          <a:xfrm>
            <a:off x="5088600" y="332640"/>
            <a:ext cx="3363120" cy="273960"/>
          </a:xfrm>
          <a:prstGeom prst="rect">
            <a:avLst/>
          </a:prstGeom>
          <a:noFill/>
          <a:ln>
            <a:noFill/>
          </a:ln>
        </p:spPr>
        <p:style>
          <a:lnRef idx="0"/>
          <a:fillRef idx="0"/>
          <a:effectRef idx="0"/>
          <a:fontRef idx="minor"/>
        </p:style>
        <p:txBody>
          <a:bodyPr wrap="none" lIns="0" rIns="0" tIns="0" bIns="0" anchor="b">
            <a:spAutoFit/>
          </a:bodyPr>
          <a:p>
            <a:pPr marL="457200" algn="r">
              <a:lnSpc>
                <a:spcPct val="100000"/>
              </a:lnSpc>
            </a:pPr>
            <a:r>
              <a:rPr b="1" lang="sv-SE" sz="1800" spc="-1" strike="noStrike">
                <a:solidFill>
                  <a:srgbClr val="000000"/>
                </a:solidFill>
                <a:latin typeface="Times New Roman"/>
                <a:ea typeface="MS Gothic"/>
              </a:rPr>
              <a:t>Doc.: IEEE 802.11-19/1420r0 </a:t>
            </a:r>
            <a:endParaRPr b="0" lang="sv-SE" sz="1800" spc="-1" strike="noStrike">
              <a:latin typeface="DejaVu Sans"/>
            </a:endParaRPr>
          </a:p>
        </p:txBody>
      </p:sp>
      <p:sp>
        <p:nvSpPr>
          <p:cNvPr id="85"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86" name="CustomShape 3"/>
          <p:cNvSpPr/>
          <p:nvPr/>
        </p:nvSpPr>
        <p:spPr>
          <a:xfrm>
            <a:off x="547920" y="6475320"/>
            <a:ext cx="749160" cy="167040"/>
          </a:xfrm>
          <a:prstGeom prst="rect">
            <a:avLst/>
          </a:prstGeom>
          <a:noFill/>
          <a:ln>
            <a:noFill/>
          </a:ln>
        </p:spPr>
        <p:style>
          <a:lnRef idx="0"/>
          <a:fillRef idx="0"/>
          <a:effectRef idx="0"/>
          <a:fontRef idx="minor"/>
        </p:style>
        <p:txBody>
          <a:bodyPr wrap="none" lIns="0" rIns="0" tIns="0" bIns="0">
            <a:spAutoFit/>
          </a:bodyPr>
          <a:p>
            <a:pPr marL="216000" indent="-214560">
              <a:lnSpc>
                <a:spcPct val="100000"/>
              </a:lnSpc>
              <a:buClr>
                <a:srgbClr val="000000"/>
              </a:buClr>
              <a:buSzPct val="45000"/>
              <a:buFont typeface="Wingdings" charset="2"/>
              <a:buChar char=""/>
            </a:pPr>
            <a:r>
              <a:rPr b="0" lang="sv-SE" sz="1100" spc="-1" strike="noStrike">
                <a:solidFill>
                  <a:srgbClr val="000000"/>
                </a:solidFill>
                <a:latin typeface="DejaVu Sans"/>
                <a:ea typeface="DejaVu Sans"/>
              </a:rPr>
              <a:t>Agenda</a:t>
            </a:r>
            <a:endParaRPr b="0" lang="sv-SE" sz="1100" spc="-1" strike="noStrike">
              <a:latin typeface="DejaVu Sans"/>
            </a:endParaRPr>
          </a:p>
        </p:txBody>
      </p:sp>
      <p:sp>
        <p:nvSpPr>
          <p:cNvPr id="87"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88" name="PlaceHolder 5"/>
          <p:cNvSpPr>
            <a:spLocks noGrp="1"/>
          </p:cNvSpPr>
          <p:nvPr>
            <p:ph type="title"/>
          </p:nvPr>
        </p:nvSpPr>
        <p:spPr>
          <a:xfrm>
            <a:off x="457200" y="1231200"/>
            <a:ext cx="8229240" cy="1144800"/>
          </a:xfrm>
          <a:prstGeom prst="rect">
            <a:avLst/>
          </a:prstGeom>
        </p:spPr>
        <p:txBody>
          <a:bodyPr lIns="0" rIns="0" tIns="0" bIns="0" anchor="ctr">
            <a:noAutofit/>
          </a:bodyPr>
          <a:p>
            <a:pPr algn="ctr"/>
            <a:r>
              <a:rPr b="0" lang="sv-SE" sz="4400" spc="-1" strike="noStrike">
                <a:latin typeface="DejaVu Sans"/>
              </a:rPr>
              <a:t>Click to edit the title text format</a:t>
            </a:r>
            <a:endParaRPr b="0" lang="sv-SE" sz="4400" spc="-1" strike="noStrike">
              <a:latin typeface="DejaVu Sans"/>
            </a:endParaRPr>
          </a:p>
        </p:txBody>
      </p:sp>
      <p:sp>
        <p:nvSpPr>
          <p:cNvPr id="89" name="PlaceHolder 6"/>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sv-SE" sz="3200" spc="-1" strike="noStrike">
                <a:latin typeface="DejaVu Sans"/>
              </a:rPr>
              <a:t>Click to edit the outline text format</a:t>
            </a:r>
            <a:endParaRPr b="0" lang="sv-SE" sz="3200" spc="-1" strike="noStrike">
              <a:latin typeface="DejaVu Sans"/>
            </a:endParaRPr>
          </a:p>
          <a:p>
            <a:pPr lvl="1" marL="864000" indent="-324000">
              <a:spcBef>
                <a:spcPts val="1134"/>
              </a:spcBef>
              <a:buClr>
                <a:srgbClr val="000000"/>
              </a:buClr>
              <a:buSzPct val="75000"/>
              <a:buFont typeface="Symbol" charset="2"/>
              <a:buChar char=""/>
            </a:pPr>
            <a:r>
              <a:rPr b="0" lang="sv-SE" sz="2800" spc="-1" strike="noStrike">
                <a:latin typeface="DejaVu Sans"/>
              </a:rPr>
              <a:t>Second Outline Level</a:t>
            </a:r>
            <a:endParaRPr b="0" lang="sv-SE" sz="2800" spc="-1" strike="noStrike">
              <a:latin typeface="DejaVu Sans"/>
            </a:endParaRPr>
          </a:p>
          <a:p>
            <a:pPr lvl="2" marL="1296000" indent="-288000">
              <a:spcBef>
                <a:spcPts val="850"/>
              </a:spcBef>
              <a:buClr>
                <a:srgbClr val="000000"/>
              </a:buClr>
              <a:buSzPct val="45000"/>
              <a:buFont typeface="Wingdings" charset="2"/>
              <a:buChar char=""/>
            </a:pPr>
            <a:r>
              <a:rPr b="0" lang="sv-SE" sz="2400" spc="-1" strike="noStrike">
                <a:latin typeface="DejaVu Sans"/>
              </a:rPr>
              <a:t>Third Outline Level</a:t>
            </a:r>
            <a:endParaRPr b="0" lang="sv-SE" sz="2400" spc="-1" strike="noStrike">
              <a:latin typeface="DejaVu Sans"/>
            </a:endParaRPr>
          </a:p>
          <a:p>
            <a:pPr lvl="3" marL="1728000" indent="-216000">
              <a:spcBef>
                <a:spcPts val="567"/>
              </a:spcBef>
              <a:buClr>
                <a:srgbClr val="000000"/>
              </a:buClr>
              <a:buSzPct val="75000"/>
              <a:buFont typeface="Symbol" charset="2"/>
              <a:buChar char=""/>
            </a:pPr>
            <a:r>
              <a:rPr b="0" lang="sv-SE" sz="2000" spc="-1" strike="noStrike">
                <a:latin typeface="DejaVu Sans"/>
              </a:rPr>
              <a:t>Fourth Outline Level</a:t>
            </a:r>
            <a:endParaRPr b="0" lang="sv-SE" sz="2000" spc="-1" strike="noStrike">
              <a:latin typeface="DejaVu Sans"/>
            </a:endParaRPr>
          </a:p>
          <a:p>
            <a:pPr lvl="4" marL="2160000" indent="-216000">
              <a:spcBef>
                <a:spcPts val="283"/>
              </a:spcBef>
              <a:buClr>
                <a:srgbClr val="000000"/>
              </a:buClr>
              <a:buSzPct val="45000"/>
              <a:buFont typeface="Wingdings" charset="2"/>
              <a:buChar char=""/>
            </a:pPr>
            <a:r>
              <a:rPr b="0" lang="sv-SE" sz="2000" spc="-1" strike="noStrike">
                <a:latin typeface="DejaVu Sans"/>
              </a:rPr>
              <a:t>Fifth Outline Level</a:t>
            </a:r>
            <a:endParaRPr b="0" lang="sv-SE" sz="2000" spc="-1" strike="noStrike">
              <a:latin typeface="DejaVu Sans"/>
            </a:endParaRPr>
          </a:p>
          <a:p>
            <a:pPr lvl="5" marL="2592000" indent="-216000">
              <a:spcBef>
                <a:spcPts val="283"/>
              </a:spcBef>
              <a:buClr>
                <a:srgbClr val="000000"/>
              </a:buClr>
              <a:buSzPct val="45000"/>
              <a:buFont typeface="Wingdings" charset="2"/>
              <a:buChar char=""/>
            </a:pPr>
            <a:r>
              <a:rPr b="0" lang="sv-SE" sz="2000" spc="-1" strike="noStrike">
                <a:latin typeface="DejaVu Sans"/>
              </a:rPr>
              <a:t>Sixth Outline Level</a:t>
            </a:r>
            <a:endParaRPr b="0" lang="sv-SE" sz="2000" spc="-1" strike="noStrike">
              <a:latin typeface="DejaVu Sans"/>
            </a:endParaRPr>
          </a:p>
          <a:p>
            <a:pPr lvl="6" marL="3024000" indent="-216000">
              <a:spcBef>
                <a:spcPts val="283"/>
              </a:spcBef>
              <a:buClr>
                <a:srgbClr val="000000"/>
              </a:buClr>
              <a:buSzPct val="45000"/>
              <a:buFont typeface="Wingdings" charset="2"/>
              <a:buChar char=""/>
            </a:pPr>
            <a:r>
              <a:rPr b="0" lang="sv-SE" sz="2000" spc="-1" strike="noStrike">
                <a:latin typeface="DejaVu Sans"/>
              </a:rPr>
              <a:t>Seventh Outline Level</a:t>
            </a:r>
            <a:endParaRPr b="0" lang="sv-SE" sz="2000" spc="-1" strike="noStrike">
              <a:latin typeface="DejaVu Sans"/>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hyperlink" Target="https://mentor.ieee.org/802.11/dcn/19/11-19-0588-02-0rcm-summary-of-discussions-on-randomized-and-changing-mac-addresses-2014-2019.odt" TargetMode="External"/><Relationship Id="rId2" Type="http://schemas.openxmlformats.org/officeDocument/2006/relationships/hyperlink" Target="https://mentor.ieee.org/802.11/dcn/19/11-19-0982-06-0rcm-rcm-tig-july-2019-meeting-agenda.pptx" TargetMode="External"/><Relationship Id="rId3"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7.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8.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25.xml"/><Relationship Id="rId2" Type="http://schemas.openxmlformats.org/officeDocument/2006/relationships/notesSlide" Target="../notesSlides/notesSlide4.xml"/>
</Relationships>
</file>

<file path=ppt/slides/_rels/slide5.xml.rels><?xml version="1.0" encoding="UTF-8"?>
<Relationships xmlns="http://schemas.openxmlformats.org/package/2006/relationships"><Relationship Id="rId1" Type="http://schemas.openxmlformats.org/officeDocument/2006/relationships/hyperlink" Target="http://imat.ieee.org/" TargetMode="External"/><Relationship Id="rId2" Type="http://schemas.openxmlformats.org/officeDocument/2006/relationships/hyperlink" Target="mailto:jon.rosdahl@ieee.org" TargetMode="External"/><Relationship Id="rId3"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standards.ieee.org/develop/policies/bylaws/sb_bylaws.pdf%20section%205.2.1" TargetMode="External"/><Relationship Id="rId2" Type="http://schemas.openxmlformats.org/officeDocument/2006/relationships/hyperlink" Target="https://standards.ieee.org/develop/policies/bylaws/sb_bylaws.pdf" TargetMode="External"/><Relationship Id="rId3" Type="http://schemas.openxmlformats.org/officeDocument/2006/relationships/hyperlink" Target="http://www.ieee802.org/devdocs.shtml" TargetMode="External"/><Relationship Id="rId4" Type="http://schemas.openxmlformats.org/officeDocument/2006/relationships/slideLayout" Target="../slideLayouts/slideLayout25.xml"/><Relationship Id="rId5" Type="http://schemas.openxmlformats.org/officeDocument/2006/relationships/notesSlide" Target="../notesSlides/notesSlide6.xml"/>
</Relationships>
</file>

<file path=ppt/slides/_rels/slide7.xml.rels><?xml version="1.0" encoding="UTF-8"?>
<Relationships xmlns="http://schemas.openxmlformats.org/package/2006/relationships"><Relationship Id="rId1" Type="http://schemas.openxmlformats.org/officeDocument/2006/relationships/hyperlink" Target="http://standards.ieee.org/faqs/affiliationFAQ.html" TargetMode="External"/><Relationship Id="rId2" Type="http://schemas.openxmlformats.org/officeDocument/2006/relationships/slideLayout" Target="../slideLayouts/slideLayout25.xml"/><Relationship Id="rId3" Type="http://schemas.openxmlformats.org/officeDocument/2006/relationships/notesSlide" Target="../notesSlides/notesSlide7.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2" name="CustomShape 1"/>
          <p:cNvSpPr/>
          <p:nvPr/>
        </p:nvSpPr>
        <p:spPr>
          <a:xfrm>
            <a:off x="696960" y="333360"/>
            <a:ext cx="2301480" cy="2710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Aug 2019</a:t>
            </a:r>
            <a:endParaRPr b="0" lang="sv-SE" sz="1800" spc="-1" strike="noStrike">
              <a:latin typeface="DejaVu Sans"/>
            </a:endParaRPr>
          </a:p>
        </p:txBody>
      </p:sp>
      <p:sp>
        <p:nvSpPr>
          <p:cNvPr id="133" name="CustomShape 2"/>
          <p:cNvSpPr/>
          <p:nvPr/>
        </p:nvSpPr>
        <p:spPr>
          <a:xfrm>
            <a:off x="5500800" y="6475320"/>
            <a:ext cx="3039840" cy="1792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34" name="CustomShape 3"/>
          <p:cNvSpPr/>
          <p:nvPr/>
        </p:nvSpPr>
        <p:spPr>
          <a:xfrm>
            <a:off x="4344840" y="6475320"/>
            <a:ext cx="526680" cy="3618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0C6B7981-1339-415D-97D3-467079378272}"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35" name="CustomShape 4"/>
          <p:cNvSpPr/>
          <p:nvPr/>
        </p:nvSpPr>
        <p:spPr>
          <a:xfrm>
            <a:off x="723240" y="630360"/>
            <a:ext cx="7770600" cy="106488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RCM TIG Agenda</a:t>
            </a:r>
            <a:endParaRPr b="0" lang="sv-SE" sz="3200" spc="-1" strike="noStrike">
              <a:latin typeface="DejaVu Sans"/>
            </a:endParaRPr>
          </a:p>
        </p:txBody>
      </p:sp>
      <p:sp>
        <p:nvSpPr>
          <p:cNvPr id="136" name="CustomShape 5"/>
          <p:cNvSpPr/>
          <p:nvPr/>
        </p:nvSpPr>
        <p:spPr>
          <a:xfrm>
            <a:off x="685800" y="1523880"/>
            <a:ext cx="7770600" cy="394920"/>
          </a:xfrm>
          <a:prstGeom prst="rect">
            <a:avLst/>
          </a:prstGeom>
          <a:noFill/>
          <a:ln w="9360">
            <a:noFill/>
          </a:ln>
        </p:spPr>
        <p:style>
          <a:lnRef idx="0"/>
          <a:fillRef idx="0"/>
          <a:effectRef idx="0"/>
          <a:fontRef idx="minor"/>
        </p:style>
        <p:txBody>
          <a:bodyPr lIns="92160" rIns="92160" tIns="46080" bIns="46080">
            <a:noAutofit/>
          </a:bodyPr>
          <a:p>
            <a:pPr marL="343080" indent="-341280" algn="ctr">
              <a:lnSpc>
                <a:spcPct val="100000"/>
              </a:lnSpc>
              <a:spcBef>
                <a:spcPts val="499"/>
              </a:spcBef>
            </a:pPr>
            <a:r>
              <a:rPr b="1" lang="sv-SE" sz="2000" spc="-1" strike="noStrike">
                <a:solidFill>
                  <a:srgbClr val="000000"/>
                </a:solidFill>
                <a:latin typeface="Times New Roman"/>
                <a:ea typeface="MS Gothic"/>
              </a:rPr>
              <a:t>Date:</a:t>
            </a:r>
            <a:r>
              <a:rPr b="0" lang="sv-SE" sz="2000" spc="-1" strike="noStrike">
                <a:solidFill>
                  <a:srgbClr val="000000"/>
                </a:solidFill>
                <a:latin typeface="Times New Roman"/>
                <a:ea typeface="MS Gothic"/>
              </a:rPr>
              <a:t> 2019-08-12</a:t>
            </a:r>
            <a:endParaRPr b="0" lang="sv-SE" sz="2000" spc="-1" strike="noStrike">
              <a:latin typeface="DejaVu Sans"/>
            </a:endParaRPr>
          </a:p>
        </p:txBody>
      </p:sp>
      <p:sp>
        <p:nvSpPr>
          <p:cNvPr id="137" name="CustomShape 6"/>
          <p:cNvSpPr/>
          <p:nvPr/>
        </p:nvSpPr>
        <p:spPr>
          <a:xfrm>
            <a:off x="533520" y="1940040"/>
            <a:ext cx="2489040" cy="578520"/>
          </a:xfrm>
          <a:prstGeom prst="rect">
            <a:avLst/>
          </a:prstGeom>
          <a:noFill/>
          <a:ln w="9360">
            <a:noFill/>
          </a:ln>
        </p:spPr>
        <p:style>
          <a:lnRef idx="0"/>
          <a:fillRef idx="0"/>
          <a:effectRef idx="0"/>
          <a:fontRef idx="minor"/>
        </p:style>
      </p:sp>
      <p:graphicFrame>
        <p:nvGraphicFramePr>
          <p:cNvPr id="138" name="Table 7"/>
          <p:cNvGraphicFramePr/>
          <p:nvPr/>
        </p:nvGraphicFramePr>
        <p:xfrm>
          <a:off x="705960" y="3067560"/>
          <a:ext cx="7429680" cy="1163880"/>
        </p:xfrm>
        <a:graphic>
          <a:graphicData uri="http://schemas.openxmlformats.org/drawingml/2006/table">
            <a:tbl>
              <a:tblPr/>
              <a:tblGrid>
                <a:gridCol w="3004920"/>
                <a:gridCol w="1562400"/>
                <a:gridCol w="2862720"/>
              </a:tblGrid>
              <a:tr h="444240">
                <a:tc>
                  <a:txBody>
                    <a:bodyPr lIns="90000" rIns="90000">
                      <a:noAutofit/>
                    </a:bodyPr>
                    <a:p>
                      <a:pPr>
                        <a:lnSpc>
                          <a:spcPct val="100000"/>
                        </a:lnSpc>
                      </a:pPr>
                      <a:r>
                        <a:rPr b="1" lang="sv-SE" sz="1800" spc="-1" strike="noStrike">
                          <a:latin typeface="DejaVu Sans"/>
                        </a:rPr>
                        <a:t>Name</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Affiliation</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1" lang="sv-SE" sz="1800" spc="-1" strike="noStrike">
                          <a:latin typeface="DejaVu Sans"/>
                        </a:rPr>
                        <a:t>Contact</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r h="720000">
                <a:tc>
                  <a:txBody>
                    <a:bodyPr lIns="90000" rIns="90000">
                      <a:noAutofit/>
                    </a:bodyPr>
                    <a:p>
                      <a:pPr>
                        <a:lnSpc>
                          <a:spcPct val="100000"/>
                        </a:lnSpc>
                      </a:pPr>
                      <a:r>
                        <a:rPr b="0" lang="sv-SE" sz="1800" spc="-1" strike="noStrike">
                          <a:latin typeface="DejaVu Sans"/>
                        </a:rPr>
                        <a:t>Amelia Andersdotter</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Article19</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c>
                  <a:txBody>
                    <a:bodyPr lIns="90000" rIns="90000">
                      <a:noAutofit/>
                    </a:bodyPr>
                    <a:p>
                      <a:pPr>
                        <a:lnSpc>
                          <a:spcPct val="100000"/>
                        </a:lnSpc>
                      </a:pPr>
                      <a:r>
                        <a:rPr b="0" lang="sv-SE" sz="1800" spc="-1" strike="noStrike">
                          <a:latin typeface="DejaVu Sans"/>
                        </a:rPr>
                        <a:t>amelia@article19.org</a:t>
                      </a:r>
                      <a:endParaRPr b="0" lang="sv-SE" sz="1800" spc="-1" strike="noStrike">
                        <a:latin typeface="DejaVu Sans"/>
                      </a:endParaRPr>
                    </a:p>
                  </a:txBody>
                  <a:tcPr marL="90000" marR="90000">
                    <a:lnL w="10800">
                      <a:solidFill>
                        <a:srgbClr val="000000"/>
                      </a:solidFill>
                    </a:lnL>
                    <a:lnR w="10800">
                      <a:solidFill>
                        <a:srgbClr val="000000"/>
                      </a:solidFill>
                    </a:lnR>
                    <a:lnT w="10800">
                      <a:solidFill>
                        <a:srgbClr val="000000"/>
                      </a:solidFill>
                    </a:lnT>
                    <a:lnB w="10800">
                      <a:solidFill>
                        <a:srgbClr val="000000"/>
                      </a:solidFill>
                    </a:lnB>
                    <a:solidFill>
                      <a:srgbClr val="ffffff"/>
                    </a:solidFill>
                  </a:tcPr>
                </a:tc>
              </a:tr>
            </a:tbl>
          </a:graphicData>
        </a:graphic>
      </p:graphicFrame>
      <p:sp>
        <p:nvSpPr>
          <p:cNvPr id="139" name="CustomShape 8"/>
          <p:cNvSpPr/>
          <p:nvPr/>
        </p:nvSpPr>
        <p:spPr>
          <a:xfrm>
            <a:off x="720000" y="2659680"/>
            <a:ext cx="1942560" cy="363960"/>
          </a:xfrm>
          <a:prstGeom prst="rect">
            <a:avLst/>
          </a:prstGeom>
          <a:noFill/>
          <a:ln>
            <a:noFill/>
          </a:ln>
        </p:spPr>
        <p:style>
          <a:lnRef idx="0"/>
          <a:fillRef idx="0"/>
          <a:effectRef idx="0"/>
          <a:fontRef idx="minor"/>
        </p:style>
        <p:txBody>
          <a:bodyPr lIns="90000" rIns="90000" tIns="45000" bIns="45000">
            <a:spAutoFit/>
          </a:bodyPr>
          <a:p>
            <a:pPr>
              <a:lnSpc>
                <a:spcPct val="100000"/>
              </a:lnSpc>
            </a:pPr>
            <a:r>
              <a:rPr b="0" lang="sv-SE" sz="1800" spc="-1" strike="noStrike">
                <a:solidFill>
                  <a:srgbClr val="000000"/>
                </a:solidFill>
                <a:latin typeface="DejaVu Sans"/>
                <a:ea typeface="DejaVu Sans"/>
              </a:rPr>
              <a:t>Author(s):</a:t>
            </a:r>
            <a:endParaRPr b="0" lang="sv-SE" sz="1800" spc="-1" strike="noStrike">
              <a:latin typeface="DejaVu Sans"/>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6" name="CustomShape 1"/>
          <p:cNvSpPr/>
          <p:nvPr/>
        </p:nvSpPr>
        <p:spPr>
          <a:xfrm>
            <a:off x="685800" y="1584000"/>
            <a:ext cx="7769160" cy="4750560"/>
          </a:xfrm>
          <a:prstGeom prst="rect">
            <a:avLst/>
          </a:prstGeom>
          <a:noFill/>
          <a:ln w="9360">
            <a:noFill/>
          </a:ln>
        </p:spPr>
        <p:style>
          <a:lnRef idx="0"/>
          <a:fillRef idx="0"/>
          <a:effectRef idx="0"/>
          <a:fontRef idx="minor"/>
        </p:style>
        <p:txBody>
          <a:bodyPr lIns="92160" rIns="92160" tIns="46080" bIns="46080">
            <a:noAutofit/>
          </a:bodyPr>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Agenda review</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Summary of July meeting.</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marL="343080" indent="-34128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Teleconferences/future sessions</a:t>
            </a:r>
            <a:endParaRPr b="0" lang="sv-SE" sz="1600" spc="-1" strike="noStrike">
              <a:latin typeface="DejaVu Sans"/>
            </a:endParaRPr>
          </a:p>
          <a:p>
            <a:pPr marL="343080" indent="-34128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128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r>
              <a:rPr b="1" lang="sv-SE" sz="1600" spc="-1" strike="noStrike">
                <a:solidFill>
                  <a:srgbClr val="000000"/>
                </a:solidFill>
                <a:latin typeface="Times New Roman"/>
                <a:ea typeface="MS Gothic"/>
              </a:rPr>
              <a:t>.</a:t>
            </a:r>
            <a:endParaRPr b="0" lang="sv-SE" sz="1600" spc="-1" strike="noStrike">
              <a:latin typeface="DejaVu Sans"/>
            </a:endParaRPr>
          </a:p>
        </p:txBody>
      </p:sp>
      <p:sp>
        <p:nvSpPr>
          <p:cNvPr id="177" name="CustomShape 2"/>
          <p:cNvSpPr/>
          <p:nvPr/>
        </p:nvSpPr>
        <p:spPr>
          <a:xfrm>
            <a:off x="4344840" y="6475320"/>
            <a:ext cx="526680" cy="3618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66CD47FF-131A-4D16-BCF8-980E11FD52A5}"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78" name="CustomShape 3"/>
          <p:cNvSpPr/>
          <p:nvPr/>
        </p:nvSpPr>
        <p:spPr>
          <a:xfrm>
            <a:off x="5357880" y="6475320"/>
            <a:ext cx="3182760" cy="1792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79" name="CustomShape 4"/>
          <p:cNvSpPr/>
          <p:nvPr/>
        </p:nvSpPr>
        <p:spPr>
          <a:xfrm>
            <a:off x="696960" y="333360"/>
            <a:ext cx="1873080" cy="2710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Aug 2019</a:t>
            </a:r>
            <a:endParaRPr b="0" lang="sv-SE" sz="1800" spc="-1" strike="noStrike">
              <a:latin typeface="DejaVu Sans"/>
            </a:endParaRPr>
          </a:p>
        </p:txBody>
      </p:sp>
      <p:sp>
        <p:nvSpPr>
          <p:cNvPr id="180" name="CustomShape 5"/>
          <p:cNvSpPr/>
          <p:nvPr/>
        </p:nvSpPr>
        <p:spPr>
          <a:xfrm>
            <a:off x="685800" y="685800"/>
            <a:ext cx="7769160" cy="10634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1" name="CustomShape 1"/>
          <p:cNvSpPr/>
          <p:nvPr/>
        </p:nvSpPr>
        <p:spPr>
          <a:xfrm>
            <a:off x="685800" y="1584000"/>
            <a:ext cx="7769160" cy="4750560"/>
          </a:xfrm>
          <a:prstGeom prst="rect">
            <a:avLst/>
          </a:prstGeom>
          <a:noFill/>
          <a:ln w="9360">
            <a:noFill/>
          </a:ln>
        </p:spPr>
        <p:style>
          <a:lnRef idx="0"/>
          <a:fillRef idx="0"/>
          <a:effectRef idx="0"/>
          <a:fontRef idx="minor"/>
        </p:style>
        <p:txBody>
          <a:bodyPr lIns="92160" rIns="92160" tIns="46080" bIns="46080">
            <a:noAutofit/>
          </a:bodyPr>
          <a:p>
            <a:pPr marL="343080" indent="-341280" algn="ctr">
              <a:lnSpc>
                <a:spcPct val="100000"/>
              </a:lnSpc>
              <a:spcBef>
                <a:spcPts val="601"/>
              </a:spcBef>
              <a:buClr>
                <a:srgbClr val="000000"/>
              </a:buClr>
              <a:buFont typeface="StarSymbol"/>
              <a:buAutoNum type="arabicParenR"/>
            </a:pPr>
            <a:r>
              <a:rPr b="1" lang="sv-SE" sz="1800" spc="-1" strike="noStrike">
                <a:solidFill>
                  <a:srgbClr val="000000"/>
                </a:solidFill>
                <a:latin typeface="Times New Roman"/>
                <a:ea typeface="MS Gothic"/>
              </a:rPr>
              <a:t>Agenda approved?</a:t>
            </a:r>
            <a:endParaRPr b="0" lang="sv-SE" sz="1800" spc="-1" strike="noStrike">
              <a:latin typeface="DejaVu Sans"/>
            </a:endParaRPr>
          </a:p>
        </p:txBody>
      </p:sp>
      <p:sp>
        <p:nvSpPr>
          <p:cNvPr id="182" name="CustomShape 2"/>
          <p:cNvSpPr/>
          <p:nvPr/>
        </p:nvSpPr>
        <p:spPr>
          <a:xfrm>
            <a:off x="4344840" y="6475320"/>
            <a:ext cx="526680" cy="3618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FD4AC95E-7580-4D2D-80D6-34B6ED0CB4BE}"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83" name="CustomShape 3"/>
          <p:cNvSpPr/>
          <p:nvPr/>
        </p:nvSpPr>
        <p:spPr>
          <a:xfrm>
            <a:off x="5357880" y="6475320"/>
            <a:ext cx="3182760" cy="1792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84" name="CustomShape 4"/>
          <p:cNvSpPr/>
          <p:nvPr/>
        </p:nvSpPr>
        <p:spPr>
          <a:xfrm>
            <a:off x="696960" y="333360"/>
            <a:ext cx="1873080" cy="2710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Aug 2019</a:t>
            </a:r>
            <a:endParaRPr b="0" lang="sv-SE" sz="1800" spc="-1" strike="noStrike">
              <a:latin typeface="DejaVu Sans"/>
            </a:endParaRPr>
          </a:p>
        </p:txBody>
      </p:sp>
      <p:sp>
        <p:nvSpPr>
          <p:cNvPr id="185" name="CustomShape 5"/>
          <p:cNvSpPr/>
          <p:nvPr/>
        </p:nvSpPr>
        <p:spPr>
          <a:xfrm>
            <a:off x="685800" y="685800"/>
            <a:ext cx="7769160" cy="1063440"/>
          </a:xfrm>
          <a:prstGeom prst="rect">
            <a:avLst/>
          </a:prstGeom>
          <a:noFill/>
          <a:ln w="9360">
            <a:noFill/>
          </a:ln>
        </p:spPr>
        <p:style>
          <a:lnRef idx="0"/>
          <a:fillRef idx="0"/>
          <a:effectRef idx="0"/>
          <a:fontRef idx="minor"/>
        </p:style>
      </p:sp>
    </p:spTree>
  </p:cSld>
  <mc:AlternateContent>
    <mc:Choice Requires="p14">
      <p:transition spd="slow" p14:dur="2000"/>
    </mc:Choice>
    <mc:Fallback>
      <p:transition spd="slow"/>
    </mc:Fallback>
  </mc:AlternateContent>
  <p:timing>
    <p:tnLst>
      <p:par>
        <p:cTn id="19" dur="indefinite" restart="never" nodeType="tmRoot">
          <p:childTnLst>
            <p:seq>
              <p:cTn id="20" dur="indefinite"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6" name="CustomShape 1"/>
          <p:cNvSpPr/>
          <p:nvPr/>
        </p:nvSpPr>
        <p:spPr>
          <a:xfrm>
            <a:off x="685800" y="1584000"/>
            <a:ext cx="7769160" cy="4750560"/>
          </a:xfrm>
          <a:prstGeom prst="rect">
            <a:avLst/>
          </a:prstGeom>
          <a:noFill/>
          <a:ln w="9360">
            <a:noFill/>
          </a:ln>
        </p:spPr>
        <p:style>
          <a:lnRef idx="0"/>
          <a:fillRef idx="0"/>
          <a:effectRef idx="0"/>
          <a:fontRef idx="minor"/>
        </p:style>
        <p:txBody>
          <a:bodyPr lIns="92160" rIns="92160" tIns="46080" bIns="46080">
            <a:noAutofit/>
          </a:bodyPr>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Summary of July meeting.</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Teleconferences/future sessions</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Adjourn</a:t>
            </a:r>
            <a:r>
              <a:rPr b="1" lang="sv-SE" sz="1600" spc="-1" strike="noStrike">
                <a:solidFill>
                  <a:srgbClr val="000000"/>
                </a:solidFill>
                <a:latin typeface="Times New Roman"/>
                <a:ea typeface="MS Gothic"/>
              </a:rPr>
              <a:t>.</a:t>
            </a:r>
            <a:endParaRPr b="0" lang="sv-SE" sz="1600" spc="-1" strike="noStrike">
              <a:latin typeface="DejaVu Sans"/>
            </a:endParaRPr>
          </a:p>
        </p:txBody>
      </p:sp>
      <p:sp>
        <p:nvSpPr>
          <p:cNvPr id="187" name="CustomShape 2"/>
          <p:cNvSpPr/>
          <p:nvPr/>
        </p:nvSpPr>
        <p:spPr>
          <a:xfrm>
            <a:off x="4344840" y="6475320"/>
            <a:ext cx="526680" cy="3618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404B7BFA-C947-4E51-BFF0-0BE915BA2677}"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88" name="CustomShape 3"/>
          <p:cNvSpPr/>
          <p:nvPr/>
        </p:nvSpPr>
        <p:spPr>
          <a:xfrm>
            <a:off x="5357880" y="6475320"/>
            <a:ext cx="3182760" cy="1792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89" name="CustomShape 4"/>
          <p:cNvSpPr/>
          <p:nvPr/>
        </p:nvSpPr>
        <p:spPr>
          <a:xfrm>
            <a:off x="696960" y="333360"/>
            <a:ext cx="1873080" cy="2710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Aug 2019</a:t>
            </a:r>
            <a:endParaRPr b="0" lang="sv-SE" sz="1800" spc="-1" strike="noStrike">
              <a:latin typeface="DejaVu Sans"/>
            </a:endParaRPr>
          </a:p>
        </p:txBody>
      </p:sp>
      <p:sp>
        <p:nvSpPr>
          <p:cNvPr id="190" name="CustomShape 5"/>
          <p:cNvSpPr/>
          <p:nvPr/>
        </p:nvSpPr>
        <p:spPr>
          <a:xfrm>
            <a:off x="685800" y="685800"/>
            <a:ext cx="7769160" cy="10634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21" dur="indefinite" restart="never" nodeType="tmRoot">
          <p:childTnLst>
            <p:seq>
              <p:cTn id="22" dur="indefinite"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1" name="CustomShape 1"/>
          <p:cNvSpPr/>
          <p:nvPr/>
        </p:nvSpPr>
        <p:spPr>
          <a:xfrm>
            <a:off x="685800" y="1189080"/>
            <a:ext cx="7769160" cy="4750560"/>
          </a:xfrm>
          <a:prstGeom prst="rect">
            <a:avLst/>
          </a:prstGeom>
          <a:noFill/>
          <a:ln w="9360">
            <a:noFill/>
          </a:ln>
        </p:spPr>
        <p:style>
          <a:lnRef idx="0"/>
          <a:fillRef idx="0"/>
          <a:effectRef idx="0"/>
          <a:fontRef idx="minor"/>
        </p:style>
        <p:txBody>
          <a:bodyPr lIns="92160" rIns="92160" tIns="46080" bIns="46080">
            <a:noAutofit/>
          </a:bodyPr>
          <a:p>
            <a:pPr>
              <a:lnSpc>
                <a:spcPct val="100000"/>
              </a:lnSpc>
            </a:pPr>
            <a:r>
              <a:rPr b="1" lang="sv-SE" sz="2000" spc="-1" strike="noStrike">
                <a:solidFill>
                  <a:srgbClr val="000000"/>
                </a:solidFill>
                <a:latin typeface="Times New Roman"/>
                <a:ea typeface="DejaVu Sans"/>
              </a:rPr>
              <a:t>Some background to TIG:</a:t>
            </a:r>
            <a:endParaRPr b="0" lang="sv-SE" sz="2000" spc="-1" strike="noStrike">
              <a:latin typeface="DejaVu Sans"/>
            </a:endParaRPr>
          </a:p>
          <a:p>
            <a:pPr>
              <a:lnSpc>
                <a:spcPct val="100000"/>
              </a:lnSpc>
            </a:pPr>
            <a:r>
              <a:rPr b="0" lang="sv-SE" sz="2000" spc="-1" strike="noStrike">
                <a:solidFill>
                  <a:srgbClr val="000000"/>
                </a:solidFill>
                <a:latin typeface="Times New Roman"/>
                <a:ea typeface="AR PL UMing CN"/>
              </a:rPr>
              <a:t>Summary of discussions on randomized and changing MAC addresses 2014-2019, Amelia Andersdotter, </a:t>
            </a:r>
            <a:r>
              <a:rPr b="0" lang="sv-SE" sz="2000" spc="-1" strike="noStrike" u="sng">
                <a:solidFill>
                  <a:srgbClr val="0066ff"/>
                </a:solidFill>
                <a:uFillTx/>
                <a:latin typeface="Times New Roman"/>
                <a:ea typeface="AR PL UMing CN"/>
                <a:hlinkClick r:id="rId1"/>
              </a:rPr>
              <a:t>11-19/0588r2</a:t>
            </a:r>
            <a:r>
              <a:rPr b="0" lang="sv-SE" sz="2000" spc="-1" strike="noStrike">
                <a:solidFill>
                  <a:srgbClr val="000000"/>
                </a:solidFill>
                <a:latin typeface="Times New Roman"/>
                <a:ea typeface="AR PL UMing CN"/>
              </a:rPr>
              <a:t> </a:t>
            </a:r>
            <a:endParaRPr b="0" lang="sv-SE" sz="2000" spc="-1" strike="noStrike">
              <a:latin typeface="DejaVu Sans"/>
            </a:endParaRPr>
          </a:p>
          <a:p>
            <a:pPr>
              <a:lnSpc>
                <a:spcPct val="100000"/>
              </a:lnSpc>
            </a:pPr>
            <a:endParaRPr b="0" lang="sv-SE" sz="2000" spc="-1" strike="noStrike">
              <a:latin typeface="DejaVu Sans"/>
            </a:endParaRPr>
          </a:p>
          <a:p>
            <a:pPr>
              <a:lnSpc>
                <a:spcPct val="100000"/>
              </a:lnSpc>
            </a:pPr>
            <a:r>
              <a:rPr b="1" lang="sv-SE" sz="2000" spc="-1" strike="noStrike">
                <a:solidFill>
                  <a:srgbClr val="000000"/>
                </a:solidFill>
                <a:latin typeface="Times New Roman"/>
                <a:ea typeface="AR PL UMing CN"/>
              </a:rPr>
              <a:t>Final Agenda: </a:t>
            </a:r>
            <a:r>
              <a:rPr b="0" lang="sv-SE" sz="2000" spc="-1" strike="noStrike" u="sng">
                <a:solidFill>
                  <a:srgbClr val="0066ff"/>
                </a:solidFill>
                <a:uFillTx/>
                <a:latin typeface="Times New Roman"/>
                <a:ea typeface="AR PL UMing CN"/>
                <a:hlinkClick r:id="rId2"/>
              </a:rPr>
              <a:t>11-19/0982r6</a:t>
            </a:r>
            <a:r>
              <a:rPr b="0" lang="sv-SE" sz="2000" spc="-1" strike="noStrike">
                <a:solidFill>
                  <a:srgbClr val="000000"/>
                </a:solidFill>
                <a:latin typeface="Times New Roman"/>
                <a:ea typeface="AR PL UMing CN"/>
              </a:rPr>
              <a:t> </a:t>
            </a:r>
            <a:endParaRPr b="0" lang="sv-SE" sz="2000" spc="-1" strike="noStrike">
              <a:latin typeface="DejaVu Sans"/>
            </a:endParaRPr>
          </a:p>
          <a:p>
            <a:pPr>
              <a:lnSpc>
                <a:spcPct val="100000"/>
              </a:lnSpc>
            </a:pPr>
            <a:endParaRPr b="0" lang="sv-SE" sz="2000" spc="-1" strike="noStrike">
              <a:latin typeface="DejaVu Sans"/>
            </a:endParaRPr>
          </a:p>
          <a:p>
            <a:pPr>
              <a:lnSpc>
                <a:spcPct val="100000"/>
              </a:lnSpc>
            </a:pPr>
            <a:r>
              <a:rPr b="1" lang="sv-SE" sz="2000" spc="-1" strike="noStrike">
                <a:solidFill>
                  <a:srgbClr val="000000"/>
                </a:solidFill>
                <a:latin typeface="Times New Roman"/>
                <a:ea typeface="DejaVu Sans"/>
              </a:rPr>
              <a:t>Work completed</a:t>
            </a:r>
            <a:endParaRPr b="0" lang="sv-SE" sz="2000" spc="-1" strike="noStrike">
              <a:latin typeface="DejaVu Sans"/>
            </a:endParaRPr>
          </a:p>
          <a:p>
            <a:pPr>
              <a:lnSpc>
                <a:spcPct val="100000"/>
              </a:lnSpc>
            </a:pPr>
            <a:r>
              <a:rPr b="0" lang="sv-SE" sz="2000" spc="-1" strike="noStrike">
                <a:solidFill>
                  <a:srgbClr val="000000"/>
                </a:solidFill>
                <a:latin typeface="Times New Roman"/>
                <a:ea typeface="MS Gothic"/>
              </a:rPr>
              <a:t>Reviewed five presentations.</a:t>
            </a:r>
            <a:endParaRPr b="0" lang="sv-SE" sz="2000" spc="-1" strike="noStrike">
              <a:latin typeface="DejaVu Sans"/>
            </a:endParaRPr>
          </a:p>
          <a:p>
            <a:pPr>
              <a:lnSpc>
                <a:spcPct val="100000"/>
              </a:lnSpc>
            </a:pPr>
            <a:r>
              <a:rPr b="0" lang="sv-SE" sz="2000" spc="-1" strike="noStrike">
                <a:solidFill>
                  <a:srgbClr val="000000"/>
                </a:solidFill>
                <a:latin typeface="Times New Roman"/>
                <a:ea typeface="MS Gothic"/>
              </a:rPr>
              <a:t>Discussion on timeline and the future outline draft report.</a:t>
            </a:r>
            <a:endParaRPr b="0" lang="sv-SE" sz="2000" spc="-1" strike="noStrike">
              <a:latin typeface="DejaVu Sans"/>
            </a:endParaRPr>
          </a:p>
          <a:p>
            <a:pPr>
              <a:lnSpc>
                <a:spcPct val="100000"/>
              </a:lnSpc>
            </a:pPr>
            <a:endParaRPr b="0" lang="sv-SE" sz="2000" spc="-1" strike="noStrike">
              <a:latin typeface="DejaVu Sans"/>
            </a:endParaRPr>
          </a:p>
          <a:p>
            <a:pPr>
              <a:lnSpc>
                <a:spcPct val="100000"/>
              </a:lnSpc>
            </a:pPr>
            <a:r>
              <a:rPr b="1" lang="sv-SE" sz="2000" spc="-1" strike="noStrike">
                <a:solidFill>
                  <a:srgbClr val="000000"/>
                </a:solidFill>
                <a:latin typeface="Times New Roman"/>
                <a:ea typeface="DejaVu Sans"/>
              </a:rPr>
              <a:t>Agreed work plan (2019)</a:t>
            </a:r>
            <a:endParaRPr b="0" lang="sv-SE" sz="2000" spc="-1" strike="noStrike">
              <a:latin typeface="DejaVu Sans"/>
            </a:endParaRPr>
          </a:p>
          <a:p>
            <a:pPr>
              <a:lnSpc>
                <a:spcPct val="100000"/>
              </a:lnSpc>
            </a:pPr>
            <a:r>
              <a:rPr b="0" lang="sv-SE" sz="2000" spc="-1" strike="noStrike">
                <a:solidFill>
                  <a:srgbClr val="000000"/>
                </a:solidFill>
                <a:latin typeface="Times New Roman"/>
                <a:ea typeface="Gulim"/>
              </a:rPr>
              <a:t>August: Outline of the draft report (headlines) </a:t>
            </a:r>
            <a:endParaRPr b="0" lang="sv-SE" sz="2000" spc="-1" strike="noStrike">
              <a:latin typeface="DejaVu Sans"/>
            </a:endParaRPr>
          </a:p>
          <a:p>
            <a:pPr>
              <a:lnSpc>
                <a:spcPct val="100000"/>
              </a:lnSpc>
            </a:pPr>
            <a:r>
              <a:rPr b="0" lang="sv-SE" sz="2000" spc="-1" strike="noStrike">
                <a:solidFill>
                  <a:srgbClr val="000000"/>
                </a:solidFill>
                <a:latin typeface="Times New Roman"/>
                <a:ea typeface="Gulim"/>
              </a:rPr>
              <a:t>September : 3 meeting slots.  Discussion on outline of draft report based on individual contributions for text chunks for the draft report (provided in good time before the meeting). Produce a first draft report. </a:t>
            </a:r>
            <a:endParaRPr b="0" lang="sv-SE" sz="2000" spc="-1" strike="noStrike">
              <a:latin typeface="DejaVu Sans"/>
            </a:endParaRPr>
          </a:p>
          <a:p>
            <a:pPr>
              <a:lnSpc>
                <a:spcPct val="100000"/>
              </a:lnSpc>
            </a:pPr>
            <a:r>
              <a:rPr b="0" lang="sv-SE" sz="2000" spc="-1" strike="noStrike">
                <a:solidFill>
                  <a:srgbClr val="000000"/>
                </a:solidFill>
                <a:latin typeface="Times New Roman"/>
                <a:ea typeface="Gulim"/>
              </a:rPr>
              <a:t>November: Conclusion. Goal: finalize report and give to CAC before wed/thur evening. </a:t>
            </a:r>
            <a:endParaRPr b="0" lang="sv-SE" sz="2000" spc="-1" strike="noStrike">
              <a:latin typeface="DejaVu Sans"/>
            </a:endParaRPr>
          </a:p>
        </p:txBody>
      </p:sp>
      <p:sp>
        <p:nvSpPr>
          <p:cNvPr id="192" name="CustomShape 2"/>
          <p:cNvSpPr/>
          <p:nvPr/>
        </p:nvSpPr>
        <p:spPr>
          <a:xfrm>
            <a:off x="4344840" y="6475320"/>
            <a:ext cx="526680" cy="3618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4FE92E36-2A1E-4318-8D7C-A6BBC8BBDBDE}"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93" name="CustomShape 3"/>
          <p:cNvSpPr/>
          <p:nvPr/>
        </p:nvSpPr>
        <p:spPr>
          <a:xfrm>
            <a:off x="5357880" y="6475320"/>
            <a:ext cx="3182760" cy="1792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94" name="CustomShape 4"/>
          <p:cNvSpPr/>
          <p:nvPr/>
        </p:nvSpPr>
        <p:spPr>
          <a:xfrm>
            <a:off x="696960" y="333360"/>
            <a:ext cx="1873080" cy="2710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Aug 2019</a:t>
            </a:r>
            <a:endParaRPr b="0" lang="sv-SE" sz="1800" spc="-1" strike="noStrike">
              <a:latin typeface="DejaVu Sans"/>
            </a:endParaRPr>
          </a:p>
        </p:txBody>
      </p:sp>
      <p:sp>
        <p:nvSpPr>
          <p:cNvPr id="195" name="CustomShape 5"/>
          <p:cNvSpPr/>
          <p:nvPr/>
        </p:nvSpPr>
        <p:spPr>
          <a:xfrm>
            <a:off x="685800" y="685800"/>
            <a:ext cx="7769160" cy="53820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2200" spc="-1" strike="noStrike">
                <a:solidFill>
                  <a:srgbClr val="000000"/>
                </a:solidFill>
                <a:latin typeface="Times New Roman"/>
                <a:ea typeface="MS Gothic"/>
              </a:rPr>
              <a:t>Summary of July meeting</a:t>
            </a:r>
            <a:endParaRPr b="0" lang="sv-SE" sz="2200" spc="-1" strike="noStrike">
              <a:latin typeface="DejaVu Sans"/>
            </a:endParaRPr>
          </a:p>
        </p:txBody>
      </p:sp>
    </p:spTree>
  </p:cSld>
  <mc:AlternateContent>
    <mc:Choice Requires="p14">
      <p:transition spd="slow" p14:dur="2000"/>
    </mc:Choice>
    <mc:Fallback>
      <p:transition spd="slow"/>
    </mc:Fallback>
  </mc:AlternateContent>
  <p:timing>
    <p:tnLst>
      <p:par>
        <p:cTn id="23" dur="indefinite" restart="never" nodeType="tmRoot">
          <p:childTnLst>
            <p:seq>
              <p:cTn id="24" dur="indefinite"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6" name="CustomShape 1"/>
          <p:cNvSpPr/>
          <p:nvPr/>
        </p:nvSpPr>
        <p:spPr>
          <a:xfrm>
            <a:off x="685800" y="1584000"/>
            <a:ext cx="7769160" cy="4750560"/>
          </a:xfrm>
          <a:prstGeom prst="rect">
            <a:avLst/>
          </a:prstGeom>
          <a:noFill/>
          <a:ln w="9360">
            <a:noFill/>
          </a:ln>
        </p:spPr>
        <p:style>
          <a:lnRef idx="0"/>
          <a:fillRef idx="0"/>
          <a:effectRef idx="0"/>
          <a:fontRef idx="minor"/>
        </p:style>
        <p:txBody>
          <a:bodyPr lIns="92160" rIns="92160" tIns="46080" bIns="46080">
            <a:noAutofit/>
          </a:bodyPr>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a:t>
            </a:r>
            <a:r>
              <a:rPr b="1" lang="sv-SE" sz="1600" spc="-1" strike="noStrike">
                <a:solidFill>
                  <a:srgbClr val="696969"/>
                </a:solidFill>
                <a:latin typeface="Times New Roman"/>
                <a:ea typeface="MS Gothic"/>
              </a:rPr>
              <a:t>order</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a:t>
            </a:r>
            <a:r>
              <a:rPr b="1" lang="sv-SE" sz="1600" spc="-1" strike="noStrike">
                <a:solidFill>
                  <a:srgbClr val="696969"/>
                </a:solidFill>
                <a:latin typeface="Times New Roman"/>
                <a:ea typeface="MS Gothic"/>
              </a:rPr>
              <a:t>for the meeting</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a:t>
            </a:r>
            <a:r>
              <a:rPr b="1" lang="sv-SE" sz="1600" spc="-1" strike="noStrike">
                <a:solidFill>
                  <a:srgbClr val="696969"/>
                </a:solidFill>
                <a:latin typeface="Times New Roman"/>
                <a:ea typeface="MS Gothic"/>
              </a:rPr>
              <a:t>guidelines, policies, </a:t>
            </a:r>
            <a:r>
              <a:rPr b="1" lang="sv-SE" sz="1600" spc="-1" strike="noStrike">
                <a:solidFill>
                  <a:srgbClr val="696969"/>
                </a:solidFill>
                <a:latin typeface="Times New Roman"/>
                <a:ea typeface="MS Gothic"/>
              </a:rPr>
              <a:t>attendance.</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Summary of July </a:t>
            </a:r>
            <a:r>
              <a:rPr b="1" lang="sv-SE" sz="1600" spc="-1" strike="noStrike">
                <a:solidFill>
                  <a:srgbClr val="696969"/>
                </a:solidFill>
                <a:latin typeface="Times New Roman"/>
                <a:ea typeface="MS Gothic"/>
              </a:rPr>
              <a:t>meeting</a:t>
            </a:r>
            <a:r>
              <a:rPr b="1" lang="sv-SE" sz="1600" spc="-1" strike="noStrike">
                <a:solidFill>
                  <a:srgbClr val="000000"/>
                </a:solidFill>
                <a:latin typeface="Times New Roman"/>
                <a:ea typeface="MS Gothic"/>
              </a:rPr>
              <a:t>.</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Discussion of draft </a:t>
            </a:r>
            <a:r>
              <a:rPr b="1" lang="sv-SE" sz="1600" spc="-1" strike="noStrike">
                <a:solidFill>
                  <a:srgbClr val="000000"/>
                </a:solidFill>
                <a:latin typeface="Times New Roman"/>
                <a:ea typeface="MS Gothic"/>
              </a:rPr>
              <a:t>report.</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Teleconferences/future </a:t>
            </a:r>
            <a:r>
              <a:rPr b="1" lang="sv-SE" sz="1600" spc="-1" strike="noStrike">
                <a:solidFill>
                  <a:srgbClr val="696969"/>
                </a:solidFill>
                <a:latin typeface="Times New Roman"/>
                <a:ea typeface="MS Gothic"/>
              </a:rPr>
              <a:t>sessions</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Adjourn</a:t>
            </a:r>
            <a:r>
              <a:rPr b="1" lang="sv-SE" sz="1600" spc="-1" strike="noStrike">
                <a:solidFill>
                  <a:srgbClr val="000000"/>
                </a:solidFill>
                <a:latin typeface="Times New Roman"/>
                <a:ea typeface="MS Gothic"/>
              </a:rPr>
              <a:t>.</a:t>
            </a:r>
            <a:endParaRPr b="0" lang="sv-SE" sz="1600" spc="-1" strike="noStrike">
              <a:latin typeface="DejaVu Sans"/>
            </a:endParaRPr>
          </a:p>
        </p:txBody>
      </p:sp>
      <p:sp>
        <p:nvSpPr>
          <p:cNvPr id="197" name="CustomShape 2"/>
          <p:cNvSpPr/>
          <p:nvPr/>
        </p:nvSpPr>
        <p:spPr>
          <a:xfrm>
            <a:off x="4344840" y="6475320"/>
            <a:ext cx="526680" cy="3618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53BB7254-E091-47AE-AB82-4250E0709BF9}"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98" name="CustomShape 3"/>
          <p:cNvSpPr/>
          <p:nvPr/>
        </p:nvSpPr>
        <p:spPr>
          <a:xfrm>
            <a:off x="5357880" y="6475320"/>
            <a:ext cx="3182760" cy="1792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99" name="CustomShape 4"/>
          <p:cNvSpPr/>
          <p:nvPr/>
        </p:nvSpPr>
        <p:spPr>
          <a:xfrm>
            <a:off x="696960" y="333360"/>
            <a:ext cx="1873080" cy="2710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Aug 2019</a:t>
            </a:r>
            <a:endParaRPr b="0" lang="sv-SE" sz="1800" spc="-1" strike="noStrike">
              <a:latin typeface="DejaVu Sans"/>
            </a:endParaRPr>
          </a:p>
        </p:txBody>
      </p:sp>
      <p:sp>
        <p:nvSpPr>
          <p:cNvPr id="200" name="CustomShape 5"/>
          <p:cNvSpPr/>
          <p:nvPr/>
        </p:nvSpPr>
        <p:spPr>
          <a:xfrm>
            <a:off x="685800" y="685800"/>
            <a:ext cx="7769160" cy="10634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25" dur="indefinite" restart="never" nodeType="tmRoot">
          <p:childTnLst>
            <p:seq>
              <p:cTn id="26" dur="indefinite"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1" name="TextShape 1"/>
          <p:cNvSpPr txBox="1"/>
          <p:nvPr/>
        </p:nvSpPr>
        <p:spPr>
          <a:xfrm>
            <a:off x="457200" y="1159200"/>
            <a:ext cx="8229240" cy="1144800"/>
          </a:xfrm>
          <a:prstGeom prst="rect">
            <a:avLst/>
          </a:prstGeom>
          <a:noFill/>
          <a:ln>
            <a:noFill/>
          </a:ln>
        </p:spPr>
        <p:txBody>
          <a:bodyPr lIns="0" rIns="0" tIns="0" bIns="0" anchor="ctr">
            <a:spAutoFit/>
          </a:bodyPr>
          <a:p>
            <a:pPr algn="ctr"/>
            <a:r>
              <a:rPr b="0" lang="sv-SE" sz="4400" spc="-1" strike="noStrike">
                <a:latin typeface="DejaVu Sans"/>
              </a:rPr>
              <a:t>Draft report outline (tbp)</a:t>
            </a:r>
            <a:endParaRPr b="0" lang="sv-SE" sz="4400" spc="-1" strike="noStrike">
              <a:latin typeface="DejaVu Sans"/>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2" name="CustomShape 1"/>
          <p:cNvSpPr/>
          <p:nvPr/>
        </p:nvSpPr>
        <p:spPr>
          <a:xfrm>
            <a:off x="685800" y="1584000"/>
            <a:ext cx="7769160" cy="4750560"/>
          </a:xfrm>
          <a:prstGeom prst="rect">
            <a:avLst/>
          </a:prstGeom>
          <a:noFill/>
          <a:ln w="9360">
            <a:noFill/>
          </a:ln>
        </p:spPr>
        <p:style>
          <a:lnRef idx="0"/>
          <a:fillRef idx="0"/>
          <a:effectRef idx="0"/>
          <a:fontRef idx="minor"/>
        </p:style>
        <p:txBody>
          <a:bodyPr lIns="92160" rIns="92160" tIns="46080" bIns="46080">
            <a:noAutofit/>
          </a:bodyPr>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Summary of July meeting</a:t>
            </a:r>
            <a:r>
              <a:rPr b="1" lang="sv-SE" sz="1600" spc="-1" strike="noStrike">
                <a:solidFill>
                  <a:srgbClr val="000000"/>
                </a:solidFill>
                <a:latin typeface="Times New Roman"/>
                <a:ea typeface="MS Gothic"/>
              </a:rPr>
              <a:t>.</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Teleconferences/future sessions</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Adjourn</a:t>
            </a:r>
            <a:r>
              <a:rPr b="1" lang="sv-SE" sz="1600" spc="-1" strike="noStrike">
                <a:solidFill>
                  <a:srgbClr val="000000"/>
                </a:solidFill>
                <a:latin typeface="Times New Roman"/>
                <a:ea typeface="MS Gothic"/>
              </a:rPr>
              <a:t>.</a:t>
            </a:r>
            <a:endParaRPr b="0" lang="sv-SE" sz="1600" spc="-1" strike="noStrike">
              <a:latin typeface="DejaVu Sans"/>
            </a:endParaRPr>
          </a:p>
        </p:txBody>
      </p:sp>
      <p:sp>
        <p:nvSpPr>
          <p:cNvPr id="203" name="CustomShape 2"/>
          <p:cNvSpPr/>
          <p:nvPr/>
        </p:nvSpPr>
        <p:spPr>
          <a:xfrm>
            <a:off x="4344840" y="6475320"/>
            <a:ext cx="526680" cy="3618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704E6FB2-50A3-419B-B059-D0B88C6DD133}"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04" name="CustomShape 3"/>
          <p:cNvSpPr/>
          <p:nvPr/>
        </p:nvSpPr>
        <p:spPr>
          <a:xfrm>
            <a:off x="5357880" y="6475320"/>
            <a:ext cx="3182760" cy="1792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05" name="CustomShape 4"/>
          <p:cNvSpPr/>
          <p:nvPr/>
        </p:nvSpPr>
        <p:spPr>
          <a:xfrm>
            <a:off x="696960" y="333360"/>
            <a:ext cx="1873080" cy="2710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Aug 2019</a:t>
            </a:r>
            <a:endParaRPr b="0" lang="sv-SE" sz="1800" spc="-1" strike="noStrike">
              <a:latin typeface="DejaVu Sans"/>
            </a:endParaRPr>
          </a:p>
        </p:txBody>
      </p:sp>
      <p:sp>
        <p:nvSpPr>
          <p:cNvPr id="206" name="CustomShape 5"/>
          <p:cNvSpPr/>
          <p:nvPr/>
        </p:nvSpPr>
        <p:spPr>
          <a:xfrm>
            <a:off x="685800" y="685800"/>
            <a:ext cx="7769160" cy="10634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27" dur="indefinite" restart="never" nodeType="tmRoot">
          <p:childTnLst>
            <p:seq>
              <p:cTn id="28" dur="indefinite"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7" name="CustomShape 1"/>
          <p:cNvSpPr/>
          <p:nvPr/>
        </p:nvSpPr>
        <p:spPr>
          <a:xfrm>
            <a:off x="685800" y="1584000"/>
            <a:ext cx="7769160" cy="4750560"/>
          </a:xfrm>
          <a:prstGeom prst="rect">
            <a:avLst/>
          </a:prstGeom>
          <a:noFill/>
          <a:ln w="9360">
            <a:noFill/>
          </a:ln>
        </p:spPr>
        <p:style>
          <a:lnRef idx="0"/>
          <a:fillRef idx="0"/>
          <a:effectRef idx="0"/>
          <a:fontRef idx="minor"/>
        </p:style>
      </p:sp>
      <p:sp>
        <p:nvSpPr>
          <p:cNvPr id="208" name="CustomShape 2"/>
          <p:cNvSpPr/>
          <p:nvPr/>
        </p:nvSpPr>
        <p:spPr>
          <a:xfrm>
            <a:off x="4344840" y="6475320"/>
            <a:ext cx="526680" cy="3618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D9A2B804-8AC4-433F-90EF-52CB50918292}"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09" name="CustomShape 3"/>
          <p:cNvSpPr/>
          <p:nvPr/>
        </p:nvSpPr>
        <p:spPr>
          <a:xfrm>
            <a:off x="5357880" y="6475320"/>
            <a:ext cx="3182760" cy="1792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10" name="CustomShape 4"/>
          <p:cNvSpPr/>
          <p:nvPr/>
        </p:nvSpPr>
        <p:spPr>
          <a:xfrm>
            <a:off x="696960" y="333360"/>
            <a:ext cx="1873080" cy="2710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Aug 2019</a:t>
            </a:r>
            <a:endParaRPr b="0" lang="sv-SE" sz="1800" spc="-1" strike="noStrike">
              <a:latin typeface="DejaVu Sans"/>
            </a:endParaRPr>
          </a:p>
        </p:txBody>
      </p:sp>
      <p:sp>
        <p:nvSpPr>
          <p:cNvPr id="211" name="CustomShape 5"/>
          <p:cNvSpPr/>
          <p:nvPr/>
        </p:nvSpPr>
        <p:spPr>
          <a:xfrm>
            <a:off x="685800" y="685800"/>
            <a:ext cx="7769160" cy="10634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Teleconferences + future sessions</a:t>
            </a:r>
            <a:endParaRPr b="0" lang="sv-SE" sz="3200" spc="-1" strike="noStrike">
              <a:latin typeface="DejaVu Sans"/>
            </a:endParaRPr>
          </a:p>
        </p:txBody>
      </p:sp>
      <p:sp>
        <p:nvSpPr>
          <p:cNvPr id="212" name="TextShape 6"/>
          <p:cNvSpPr txBox="1"/>
          <p:nvPr/>
        </p:nvSpPr>
        <p:spPr>
          <a:xfrm>
            <a:off x="432000" y="1872000"/>
            <a:ext cx="8136000" cy="776160"/>
          </a:xfrm>
          <a:prstGeom prst="rect">
            <a:avLst/>
          </a:prstGeom>
          <a:noFill/>
          <a:ln>
            <a:noFill/>
          </a:ln>
        </p:spPr>
        <p:txBody>
          <a:bodyPr lIns="90000" rIns="90000" tIns="45000" bIns="45000">
            <a:spAutoFit/>
          </a:bodyPr>
          <a:p>
            <a:r>
              <a:rPr b="0" lang="sv-SE" sz="1800" spc="-1" strike="noStrike">
                <a:latin typeface="Nimbus Roman"/>
              </a:rPr>
              <a:t>By timeline, need 1 or 2 sessions before Wed Mid-Week Plenary.</a:t>
            </a:r>
            <a:endParaRPr b="0" lang="sv-SE" sz="1800" spc="-1" strike="noStrike">
              <a:latin typeface="Nimbus Roman"/>
            </a:endParaRPr>
          </a:p>
          <a:p>
            <a:endParaRPr b="0" lang="sv-SE" sz="1800" spc="-1" strike="noStrike">
              <a:latin typeface="Nimbus Roman"/>
            </a:endParaRPr>
          </a:p>
          <a:p>
            <a:r>
              <a:rPr b="0" lang="sv-SE" sz="1800" spc="-1" strike="noStrike">
                <a:latin typeface="Nimbus Roman"/>
              </a:rPr>
              <a:t>One additional session before Thursday CAC?</a:t>
            </a:r>
            <a:endParaRPr b="0" lang="sv-SE" sz="1800" spc="-1" strike="noStrike">
              <a:latin typeface="Nimbus Roman"/>
            </a:endParaRPr>
          </a:p>
        </p:txBody>
      </p:sp>
    </p:spTree>
  </p:cSld>
  <mc:AlternateContent>
    <mc:Choice Requires="p14">
      <p:transition spd="slow" p14:dur="2000"/>
    </mc:Choice>
    <mc:Fallback>
      <p:transition spd="slow"/>
    </mc:Fallback>
  </mc:AlternateContent>
  <p:timing>
    <p:tnLst>
      <p:par>
        <p:cTn id="29" dur="indefinite" restart="never" nodeType="tmRoot">
          <p:childTnLst>
            <p:seq>
              <p:cTn id="30" dur="indefinite" nodeType="mainSeq"/>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3" name="CustomShape 1"/>
          <p:cNvSpPr/>
          <p:nvPr/>
        </p:nvSpPr>
        <p:spPr>
          <a:xfrm>
            <a:off x="685800" y="1584000"/>
            <a:ext cx="7769160" cy="4750560"/>
          </a:xfrm>
          <a:prstGeom prst="rect">
            <a:avLst/>
          </a:prstGeom>
          <a:noFill/>
          <a:ln w="9360">
            <a:noFill/>
          </a:ln>
        </p:spPr>
        <p:style>
          <a:lnRef idx="0"/>
          <a:fillRef idx="0"/>
          <a:effectRef idx="0"/>
          <a:fontRef idx="minor"/>
        </p:style>
        <p:txBody>
          <a:bodyPr lIns="92160" rIns="92160" tIns="46080" bIns="46080">
            <a:noAutofit/>
          </a:bodyPr>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a:t>
            </a:r>
            <a:r>
              <a:rPr b="1" lang="sv-SE" sz="1600" spc="-1" strike="noStrike">
                <a:solidFill>
                  <a:srgbClr val="696969"/>
                </a:solidFill>
                <a:latin typeface="Times New Roman"/>
                <a:ea typeface="MS Gothic"/>
              </a:rPr>
              <a:t>the meeting</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a:t>
            </a:r>
            <a:r>
              <a:rPr b="1" lang="sv-SE" sz="1600" spc="-1" strike="noStrike">
                <a:solidFill>
                  <a:srgbClr val="696969"/>
                </a:solidFill>
                <a:latin typeface="Times New Roman"/>
                <a:ea typeface="MS Gothic"/>
              </a:rPr>
              <a:t>policies, attendance.</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Summary of July meeting.</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Teleconferences/future </a:t>
            </a:r>
            <a:r>
              <a:rPr b="1" lang="sv-SE" sz="1600" spc="-1" strike="noStrike">
                <a:solidFill>
                  <a:srgbClr val="696969"/>
                </a:solidFill>
                <a:latin typeface="Times New Roman"/>
                <a:ea typeface="MS Gothic"/>
              </a:rPr>
              <a:t>sessions</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AOB</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Adjourn</a:t>
            </a:r>
            <a:r>
              <a:rPr b="1" lang="sv-SE" sz="1600" spc="-1" strike="noStrike">
                <a:solidFill>
                  <a:srgbClr val="000000"/>
                </a:solidFill>
                <a:latin typeface="Times New Roman"/>
                <a:ea typeface="MS Gothic"/>
              </a:rPr>
              <a:t>.</a:t>
            </a:r>
            <a:endParaRPr b="0" lang="sv-SE" sz="1600" spc="-1" strike="noStrike">
              <a:latin typeface="DejaVu Sans"/>
            </a:endParaRPr>
          </a:p>
        </p:txBody>
      </p:sp>
      <p:sp>
        <p:nvSpPr>
          <p:cNvPr id="214" name="CustomShape 2"/>
          <p:cNvSpPr/>
          <p:nvPr/>
        </p:nvSpPr>
        <p:spPr>
          <a:xfrm>
            <a:off x="4344840" y="6475320"/>
            <a:ext cx="526680" cy="3618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E26C46FF-FFFD-4A45-B8EE-F5DF7C97EB16}"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15" name="CustomShape 3"/>
          <p:cNvSpPr/>
          <p:nvPr/>
        </p:nvSpPr>
        <p:spPr>
          <a:xfrm>
            <a:off x="5357880" y="6475320"/>
            <a:ext cx="3182760" cy="1792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16" name="CustomShape 4"/>
          <p:cNvSpPr/>
          <p:nvPr/>
        </p:nvSpPr>
        <p:spPr>
          <a:xfrm>
            <a:off x="696960" y="333360"/>
            <a:ext cx="1873080" cy="2710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Aug 2019</a:t>
            </a:r>
            <a:endParaRPr b="0" lang="sv-SE" sz="1800" spc="-1" strike="noStrike">
              <a:latin typeface="DejaVu Sans"/>
            </a:endParaRPr>
          </a:p>
        </p:txBody>
      </p:sp>
      <p:sp>
        <p:nvSpPr>
          <p:cNvPr id="217" name="CustomShape 5"/>
          <p:cNvSpPr/>
          <p:nvPr/>
        </p:nvSpPr>
        <p:spPr>
          <a:xfrm>
            <a:off x="685800" y="685800"/>
            <a:ext cx="7769160" cy="10634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31" dur="indefinite" restart="never" nodeType="tmRoot">
          <p:childTnLst>
            <p:seq>
              <p:cTn id="32" dur="indefinite" nodeType="mainSeq"/>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8" name="CustomShape 1"/>
          <p:cNvSpPr/>
          <p:nvPr/>
        </p:nvSpPr>
        <p:spPr>
          <a:xfrm>
            <a:off x="685800" y="1584000"/>
            <a:ext cx="7769160" cy="4750560"/>
          </a:xfrm>
          <a:prstGeom prst="rect">
            <a:avLst/>
          </a:prstGeom>
          <a:noFill/>
          <a:ln w="9360">
            <a:noFill/>
          </a:ln>
        </p:spPr>
        <p:style>
          <a:lnRef idx="0"/>
          <a:fillRef idx="0"/>
          <a:effectRef idx="0"/>
          <a:fontRef idx="minor"/>
        </p:style>
      </p:sp>
      <p:sp>
        <p:nvSpPr>
          <p:cNvPr id="219" name="CustomShape 2"/>
          <p:cNvSpPr/>
          <p:nvPr/>
        </p:nvSpPr>
        <p:spPr>
          <a:xfrm>
            <a:off x="4344840" y="6475320"/>
            <a:ext cx="526680" cy="3618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ECC6BFEB-50CE-4A33-9021-90D77DFBAAE7}"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20" name="CustomShape 3"/>
          <p:cNvSpPr/>
          <p:nvPr/>
        </p:nvSpPr>
        <p:spPr>
          <a:xfrm>
            <a:off x="5357880" y="6475320"/>
            <a:ext cx="3182760" cy="1792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21" name="CustomShape 4"/>
          <p:cNvSpPr/>
          <p:nvPr/>
        </p:nvSpPr>
        <p:spPr>
          <a:xfrm>
            <a:off x="696960" y="333360"/>
            <a:ext cx="1873080" cy="2710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Aug 2019</a:t>
            </a:r>
            <a:endParaRPr b="0" lang="sv-SE" sz="1800" spc="-1" strike="noStrike">
              <a:latin typeface="DejaVu Sans"/>
            </a:endParaRPr>
          </a:p>
        </p:txBody>
      </p:sp>
      <p:sp>
        <p:nvSpPr>
          <p:cNvPr id="222" name="CustomShape 5"/>
          <p:cNvSpPr/>
          <p:nvPr/>
        </p:nvSpPr>
        <p:spPr>
          <a:xfrm>
            <a:off x="685800" y="685800"/>
            <a:ext cx="7769160" cy="10634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Any other business?</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33" dur="indefinite" restart="never" nodeType="tmRoot">
          <p:childTnLst>
            <p:seq>
              <p:cTn id="34"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CustomShape 1"/>
          <p:cNvSpPr/>
          <p:nvPr/>
        </p:nvSpPr>
        <p:spPr>
          <a:xfrm>
            <a:off x="685800" y="1981080"/>
            <a:ext cx="7769160" cy="4111560"/>
          </a:xfrm>
          <a:prstGeom prst="rect">
            <a:avLst/>
          </a:prstGeom>
          <a:noFill/>
          <a:ln w="9360">
            <a:noFill/>
          </a:ln>
        </p:spPr>
        <p:style>
          <a:lnRef idx="0"/>
          <a:fillRef idx="0"/>
          <a:effectRef idx="0"/>
          <a:fontRef idx="minor"/>
        </p:style>
        <p:txBody>
          <a:bodyPr lIns="92160" rIns="92160" tIns="46080" bIns="46080">
            <a:noAutofit/>
          </a:bodyPr>
          <a:p>
            <a:pPr marL="343080" indent="-341280" algn="ctr">
              <a:lnSpc>
                <a:spcPct val="90000"/>
              </a:lnSpc>
              <a:spcBef>
                <a:spcPts val="601"/>
              </a:spcBef>
            </a:pPr>
            <a:endParaRPr b="0" lang="sv-SE" sz="1800" spc="-1" strike="noStrike">
              <a:latin typeface="DejaVu Sans"/>
            </a:endParaRPr>
          </a:p>
          <a:p>
            <a:pPr marL="343080" indent="-341280" algn="ctr">
              <a:lnSpc>
                <a:spcPct val="90000"/>
              </a:lnSpc>
              <a:spcBef>
                <a:spcPts val="601"/>
              </a:spcBef>
            </a:pPr>
            <a:r>
              <a:rPr b="1" lang="sv-SE" sz="1500" spc="-1" strike="noStrike">
                <a:solidFill>
                  <a:srgbClr val="000000"/>
                </a:solidFill>
                <a:latin typeface="Arial"/>
                <a:ea typeface="MS Gothic"/>
              </a:rPr>
              <a:t>Agenda</a:t>
            </a:r>
            <a:endParaRPr b="0" lang="sv-SE" sz="1500" spc="-1" strike="noStrike">
              <a:latin typeface="DejaVu Sans"/>
            </a:endParaRPr>
          </a:p>
          <a:p>
            <a:pPr marL="343080" indent="-341280" algn="ctr">
              <a:lnSpc>
                <a:spcPct val="90000"/>
              </a:lnSpc>
              <a:spcBef>
                <a:spcPts val="601"/>
              </a:spcBef>
            </a:pPr>
            <a:endParaRPr b="0" lang="sv-SE" sz="1500" spc="-1" strike="noStrike">
              <a:latin typeface="DejaVu Sans"/>
            </a:endParaRPr>
          </a:p>
          <a:p>
            <a:pPr marL="343080" indent="-341280" algn="ctr">
              <a:lnSpc>
                <a:spcPct val="90000"/>
              </a:lnSpc>
              <a:spcBef>
                <a:spcPts val="601"/>
              </a:spcBef>
            </a:pPr>
            <a:r>
              <a:rPr b="1" lang="sv-SE" sz="1500" spc="-1" strike="noStrike">
                <a:solidFill>
                  <a:srgbClr val="000000"/>
                </a:solidFill>
                <a:latin typeface="Arial"/>
                <a:ea typeface="MS Gothic"/>
              </a:rPr>
              <a:t>September 15-20, 2019, Hanoi, Vietnam</a:t>
            </a:r>
            <a:endParaRPr b="0" lang="sv-SE" sz="1500" spc="-1" strike="noStrike">
              <a:latin typeface="DejaVu Sans"/>
            </a:endParaRPr>
          </a:p>
          <a:p>
            <a:pPr marL="343080" indent="-341280" algn="ctr">
              <a:lnSpc>
                <a:spcPct val="90000"/>
              </a:lnSpc>
              <a:spcBef>
                <a:spcPts val="601"/>
              </a:spcBef>
            </a:pPr>
            <a:endParaRPr b="0" lang="sv-SE" sz="1500" spc="-1" strike="noStrike">
              <a:latin typeface="DejaVu Sans"/>
            </a:endParaRPr>
          </a:p>
          <a:p>
            <a:pPr marL="343080" indent="-341280" algn="ctr">
              <a:lnSpc>
                <a:spcPct val="90000"/>
              </a:lnSpc>
              <a:spcBef>
                <a:spcPts val="601"/>
              </a:spcBef>
            </a:pPr>
            <a:r>
              <a:rPr b="1" lang="sv-SE" sz="1500" spc="-1" strike="noStrike">
                <a:solidFill>
                  <a:srgbClr val="000000"/>
                </a:solidFill>
                <a:latin typeface="Arial"/>
                <a:ea typeface="MS Gothic"/>
              </a:rPr>
              <a:t>Chair: Amelia Andersdotter (ARTICLE19)</a:t>
            </a:r>
            <a:endParaRPr b="0" lang="sv-SE" sz="1500" spc="-1" strike="noStrike">
              <a:latin typeface="DejaVu Sans"/>
            </a:endParaRPr>
          </a:p>
          <a:p>
            <a:pPr marL="343080" indent="-341280" algn="ctr">
              <a:lnSpc>
                <a:spcPct val="90000"/>
              </a:lnSpc>
              <a:spcBef>
                <a:spcPts val="601"/>
              </a:spcBef>
            </a:pPr>
            <a:endParaRPr b="0" lang="sv-SE" sz="1500" spc="-1" strike="noStrike">
              <a:latin typeface="DejaVu Sans"/>
            </a:endParaRPr>
          </a:p>
          <a:p>
            <a:pPr marL="343080" indent="-341280" algn="ctr">
              <a:lnSpc>
                <a:spcPct val="90000"/>
              </a:lnSpc>
              <a:spcBef>
                <a:spcPts val="601"/>
              </a:spcBef>
            </a:pPr>
            <a:r>
              <a:rPr b="1" lang="sv-SE" sz="1500" spc="-1" strike="noStrike">
                <a:solidFill>
                  <a:srgbClr val="000000"/>
                </a:solidFill>
                <a:latin typeface="Arial"/>
                <a:ea typeface="MS Gothic"/>
              </a:rPr>
              <a:t>Vice-chair: Mark Hamilton (Ruckus)</a:t>
            </a:r>
            <a:endParaRPr b="0" lang="sv-SE" sz="1500" spc="-1" strike="noStrike">
              <a:latin typeface="DejaVu Sans"/>
            </a:endParaRPr>
          </a:p>
          <a:p>
            <a:pPr marL="343080" indent="-341280" algn="ctr">
              <a:lnSpc>
                <a:spcPct val="90000"/>
              </a:lnSpc>
              <a:spcBef>
                <a:spcPts val="601"/>
              </a:spcBef>
            </a:pPr>
            <a:endParaRPr b="0" lang="sv-SE" sz="1500" spc="-1" strike="noStrike">
              <a:latin typeface="DejaVu Sans"/>
            </a:endParaRPr>
          </a:p>
        </p:txBody>
      </p:sp>
      <p:sp>
        <p:nvSpPr>
          <p:cNvPr id="141" name="CustomShape 2"/>
          <p:cNvSpPr/>
          <p:nvPr/>
        </p:nvSpPr>
        <p:spPr>
          <a:xfrm>
            <a:off x="4344840" y="6475320"/>
            <a:ext cx="526680" cy="3618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08AD669B-2DA6-44F3-945F-C850D90603A5}"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42" name="CustomShape 3"/>
          <p:cNvSpPr/>
          <p:nvPr/>
        </p:nvSpPr>
        <p:spPr>
          <a:xfrm>
            <a:off x="5357880" y="6475320"/>
            <a:ext cx="3182760" cy="1792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43" name="CustomShape 4"/>
          <p:cNvSpPr/>
          <p:nvPr/>
        </p:nvSpPr>
        <p:spPr>
          <a:xfrm>
            <a:off x="696960" y="333360"/>
            <a:ext cx="1873080" cy="2710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Aug 2019</a:t>
            </a:r>
            <a:endParaRPr b="0" lang="sv-SE" sz="1800" spc="-1" strike="noStrike">
              <a:latin typeface="DejaVu Sans"/>
            </a:endParaRPr>
          </a:p>
        </p:txBody>
      </p:sp>
      <p:sp>
        <p:nvSpPr>
          <p:cNvPr id="144" name="CustomShape 5"/>
          <p:cNvSpPr/>
          <p:nvPr/>
        </p:nvSpPr>
        <p:spPr>
          <a:xfrm>
            <a:off x="678600" y="915840"/>
            <a:ext cx="7769160" cy="10634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ff"/>
                </a:solidFill>
                <a:latin typeface="Arial Black"/>
                <a:ea typeface="MS Gothic"/>
              </a:rPr>
              <a:t>IEEE 802.11 Randomized and changing MAC addresses TIG</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3" name="CustomShape 1"/>
          <p:cNvSpPr/>
          <p:nvPr/>
        </p:nvSpPr>
        <p:spPr>
          <a:xfrm>
            <a:off x="685800" y="1584000"/>
            <a:ext cx="7769160" cy="4750560"/>
          </a:xfrm>
          <a:prstGeom prst="rect">
            <a:avLst/>
          </a:prstGeom>
          <a:noFill/>
          <a:ln w="9360">
            <a:noFill/>
          </a:ln>
        </p:spPr>
        <p:style>
          <a:lnRef idx="0"/>
          <a:fillRef idx="0"/>
          <a:effectRef idx="0"/>
          <a:fontRef idx="minor"/>
        </p:style>
        <p:txBody>
          <a:bodyPr lIns="92160" rIns="92160" tIns="46080" bIns="46080">
            <a:noAutofit/>
          </a:bodyPr>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solidFill>
                <a:srgbClr val="696969"/>
              </a:solidFill>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solidFill>
                <a:srgbClr val="696969"/>
              </a:solidFill>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solidFill>
                <a:srgbClr val="696969"/>
              </a:solidFill>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Agenda review</a:t>
            </a:r>
            <a:endParaRPr b="0" lang="sv-SE" sz="1600" spc="-1" strike="noStrike">
              <a:solidFill>
                <a:srgbClr val="696969"/>
              </a:solidFill>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Summary of July meeting.</a:t>
            </a:r>
            <a:endParaRPr b="0" lang="sv-SE" sz="1600" spc="-1" strike="noStrike">
              <a:solidFill>
                <a:srgbClr val="696969"/>
              </a:solidFill>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solidFill>
                <a:srgbClr val="696969"/>
              </a:solidFill>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Teleconferences/future sessions</a:t>
            </a:r>
            <a:endParaRPr b="0" lang="sv-SE" sz="1600" spc="-1" strike="noStrike">
              <a:solidFill>
                <a:srgbClr val="696969"/>
              </a:solidFill>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solidFill>
                <a:srgbClr val="696969"/>
              </a:solidFill>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Adjourn.</a:t>
            </a:r>
            <a:endParaRPr b="0" lang="sv-SE" sz="1600" spc="-1" strike="noStrike">
              <a:solidFill>
                <a:srgbClr val="696969"/>
              </a:solidFill>
              <a:latin typeface="DejaVu Sans"/>
            </a:endParaRPr>
          </a:p>
        </p:txBody>
      </p:sp>
      <p:sp>
        <p:nvSpPr>
          <p:cNvPr id="224" name="CustomShape 2"/>
          <p:cNvSpPr/>
          <p:nvPr/>
        </p:nvSpPr>
        <p:spPr>
          <a:xfrm>
            <a:off x="4344840" y="6475320"/>
            <a:ext cx="526680" cy="3618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5BFB1DE3-725D-4EBB-B898-6AE28F83A279}"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25" name="CustomShape 3"/>
          <p:cNvSpPr/>
          <p:nvPr/>
        </p:nvSpPr>
        <p:spPr>
          <a:xfrm>
            <a:off x="5357880" y="6475320"/>
            <a:ext cx="3182760" cy="1792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26" name="CustomShape 4"/>
          <p:cNvSpPr/>
          <p:nvPr/>
        </p:nvSpPr>
        <p:spPr>
          <a:xfrm>
            <a:off x="696960" y="333360"/>
            <a:ext cx="1873080" cy="2710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Aug 2019</a:t>
            </a:r>
            <a:endParaRPr b="0" lang="sv-SE" sz="1800" spc="-1" strike="noStrike">
              <a:latin typeface="DejaVu Sans"/>
            </a:endParaRPr>
          </a:p>
        </p:txBody>
      </p:sp>
      <p:sp>
        <p:nvSpPr>
          <p:cNvPr id="227" name="CustomShape 5"/>
          <p:cNvSpPr/>
          <p:nvPr/>
        </p:nvSpPr>
        <p:spPr>
          <a:xfrm>
            <a:off x="685800" y="685800"/>
            <a:ext cx="7769160" cy="10634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35" dur="indefinite" restart="never" nodeType="tmRoot">
          <p:childTnLst>
            <p:seq>
              <p:cTn id="36" dur="indefinite" nodeType="mainSeq"/>
              <p:prevCondLst>
                <p:cond delay="0" evt="onPrev">
                  <p:tgtEl>
                    <p:sldTgt/>
                  </p:tgtEl>
                </p:cond>
              </p:prevCondLst>
              <p:nextCondLst>
                <p:cond delay="0" evt="onNext">
                  <p:tgtEl>
                    <p:sldTgt/>
                  </p:tgtEl>
                </p:cond>
              </p:nextCondLst>
            </p:seq>
          </p:childTnLst>
        </p:cTn>
      </p:par>
    </p:tnLst>
  </p:timing>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8" name="CustomShape 1"/>
          <p:cNvSpPr/>
          <p:nvPr/>
        </p:nvSpPr>
        <p:spPr>
          <a:xfrm>
            <a:off x="685800" y="1584000"/>
            <a:ext cx="7769160" cy="4750560"/>
          </a:xfrm>
          <a:prstGeom prst="rect">
            <a:avLst/>
          </a:prstGeom>
          <a:noFill/>
          <a:ln w="9360">
            <a:noFill/>
          </a:ln>
        </p:spPr>
        <p:style>
          <a:lnRef idx="0"/>
          <a:fillRef idx="0"/>
          <a:effectRef idx="0"/>
          <a:fontRef idx="minor"/>
        </p:style>
      </p:sp>
      <p:sp>
        <p:nvSpPr>
          <p:cNvPr id="229" name="CustomShape 2"/>
          <p:cNvSpPr/>
          <p:nvPr/>
        </p:nvSpPr>
        <p:spPr>
          <a:xfrm>
            <a:off x="4344840" y="6475320"/>
            <a:ext cx="526680" cy="3618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9CAA8A07-DFD4-46E7-8FA1-685F31B32E6D}"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230" name="CustomShape 3"/>
          <p:cNvSpPr/>
          <p:nvPr/>
        </p:nvSpPr>
        <p:spPr>
          <a:xfrm>
            <a:off x="5357880" y="6475320"/>
            <a:ext cx="3182760" cy="1792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231" name="CustomShape 4"/>
          <p:cNvSpPr/>
          <p:nvPr/>
        </p:nvSpPr>
        <p:spPr>
          <a:xfrm>
            <a:off x="696960" y="333360"/>
            <a:ext cx="1873080" cy="2710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Aug 2019</a:t>
            </a:r>
            <a:endParaRPr b="0" lang="sv-SE" sz="1800" spc="-1" strike="noStrike">
              <a:latin typeface="DejaVu Sans"/>
            </a:endParaRPr>
          </a:p>
        </p:txBody>
      </p:sp>
      <p:sp>
        <p:nvSpPr>
          <p:cNvPr id="232" name="CustomShape 5"/>
          <p:cNvSpPr/>
          <p:nvPr/>
        </p:nvSpPr>
        <p:spPr>
          <a:xfrm>
            <a:off x="685800" y="685800"/>
            <a:ext cx="7769160" cy="10634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Adjourned</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37" dur="indefinite" restart="never" nodeType="tmRoot">
          <p:childTnLst>
            <p:seq>
              <p:cTn id="38"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TextShape 1"/>
          <p:cNvSpPr txBox="1"/>
          <p:nvPr/>
        </p:nvSpPr>
        <p:spPr>
          <a:xfrm>
            <a:off x="457200" y="1159200"/>
            <a:ext cx="8229240" cy="5307840"/>
          </a:xfrm>
          <a:prstGeom prst="rect">
            <a:avLst/>
          </a:prstGeom>
          <a:noFill/>
          <a:ln>
            <a:noFill/>
          </a:ln>
        </p:spPr>
        <p:txBody>
          <a:bodyPr lIns="0" rIns="0" tIns="0" bIns="0" anchor="ctr">
            <a:spAutoFit/>
          </a:bodyPr>
          <a:p>
            <a:pPr algn="ctr"/>
            <a:r>
              <a:rPr b="0" lang="sv-SE" sz="3200" spc="-1" strike="noStrike">
                <a:latin typeface="DejaVu Sans"/>
              </a:rPr>
              <a:t>Call for secretary</a:t>
            </a:r>
            <a:endParaRPr b="0" lang="sv-SE" sz="3200" spc="-1" strike="noStrike">
              <a:latin typeface="DejaVu Sans"/>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6" name="CustomShape 1"/>
          <p:cNvSpPr/>
          <p:nvPr/>
        </p:nvSpPr>
        <p:spPr>
          <a:xfrm>
            <a:off x="722520" y="333720"/>
            <a:ext cx="915480" cy="27432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800" spc="-1" strike="noStrike">
                <a:solidFill>
                  <a:srgbClr val="000000"/>
                </a:solidFill>
                <a:latin typeface="Times New Roman"/>
                <a:ea typeface="MS Gothic"/>
              </a:rPr>
              <a:t>Aug 2019</a:t>
            </a:r>
            <a:endParaRPr b="0" lang="sv-SE" sz="1800" spc="-1" strike="noStrike">
              <a:latin typeface="DejaVu Sans"/>
            </a:endParaRPr>
          </a:p>
        </p:txBody>
      </p:sp>
      <p:sp>
        <p:nvSpPr>
          <p:cNvPr id="147" name="CustomShape 2"/>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48" name="CustomShape 3"/>
          <p:cNvSpPr/>
          <p:nvPr/>
        </p:nvSpPr>
        <p:spPr>
          <a:xfrm>
            <a:off x="4349520" y="6475320"/>
            <a:ext cx="51912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ctr">
              <a:lnSpc>
                <a:spcPct val="100000"/>
              </a:lnSpc>
            </a:pPr>
            <a:r>
              <a:rPr b="0" lang="sv-SE" sz="1200" spc="-1" strike="noStrike">
                <a:solidFill>
                  <a:srgbClr val="000000"/>
                </a:solidFill>
                <a:latin typeface="DejaVu Sans"/>
                <a:ea typeface="DejaVu Sans"/>
              </a:rPr>
              <a:t>Slide </a:t>
            </a:r>
            <a:fld id="{D02C242A-ACB0-4E50-BEAA-A965118B2789}" type="slidenum">
              <a:rPr b="0" lang="sv-SE" sz="1200" spc="-1" strike="noStrike">
                <a:solidFill>
                  <a:srgbClr val="000000"/>
                </a:solidFill>
                <a:latin typeface="DejaVu Sans"/>
                <a:ea typeface="DejaVu Sans"/>
              </a:rPr>
              <a:t>&lt;number&gt;</a:t>
            </a:fld>
            <a:endParaRPr b="0" lang="sv-SE" sz="1200" spc="-1" strike="noStrike">
              <a:latin typeface="DejaVu Sans"/>
            </a:endParaRPr>
          </a:p>
        </p:txBody>
      </p:sp>
      <p:sp>
        <p:nvSpPr>
          <p:cNvPr id="149" name="CustomShape 4"/>
          <p:cNvSpPr/>
          <p:nvPr/>
        </p:nvSpPr>
        <p:spPr>
          <a:xfrm>
            <a:off x="685800" y="685440"/>
            <a:ext cx="7770960" cy="654120"/>
          </a:xfrm>
          <a:prstGeom prst="rect">
            <a:avLst/>
          </a:prstGeom>
          <a:noFill/>
          <a:ln>
            <a:noFill/>
          </a:ln>
        </p:spPr>
        <p:style>
          <a:lnRef idx="0"/>
          <a:fillRef idx="0"/>
          <a:effectRef idx="0"/>
          <a:fontRef idx="minor"/>
        </p:style>
        <p:txBody>
          <a:bodyPr lIns="90360" rIns="90360" tIns="44280" bIns="44280" anchor="ctr">
            <a:noAutofit/>
          </a:bodyPr>
          <a:p>
            <a:pPr algn="ctr">
              <a:lnSpc>
                <a:spcPct val="100000"/>
              </a:lnSpc>
            </a:pPr>
            <a:r>
              <a:rPr b="1" lang="sv-SE" sz="2800" spc="-1" strike="noStrike" u="sng">
                <a:solidFill>
                  <a:srgbClr val="000000"/>
                </a:solidFill>
                <a:uFillTx/>
                <a:latin typeface="Times New Roman"/>
                <a:ea typeface="DejaVu Sans"/>
              </a:rPr>
              <a:t>Meeting Etiquette</a:t>
            </a:r>
            <a:endParaRPr b="0" lang="sv-SE" sz="2800" spc="-1" strike="noStrike">
              <a:latin typeface="DejaVu Sans"/>
            </a:endParaRPr>
          </a:p>
        </p:txBody>
      </p:sp>
      <p:sp>
        <p:nvSpPr>
          <p:cNvPr id="150" name="CustomShape 5"/>
          <p:cNvSpPr/>
          <p:nvPr/>
        </p:nvSpPr>
        <p:spPr>
          <a:xfrm>
            <a:off x="304560" y="1752480"/>
            <a:ext cx="7846920" cy="4113360"/>
          </a:xfrm>
          <a:prstGeom prst="rect">
            <a:avLst/>
          </a:prstGeom>
          <a:noFill/>
          <a:ln>
            <a:noFill/>
          </a:ln>
        </p:spPr>
        <p:style>
          <a:lnRef idx="0"/>
          <a:fillRef idx="0"/>
          <a:effectRef idx="0"/>
          <a:fontRef idx="minor"/>
        </p:style>
        <p:txBody>
          <a:bodyPr lIns="90360" rIns="90360" tIns="44280" bIns="44280">
            <a:normAutofit/>
          </a:bodyPr>
          <a:p>
            <a:pPr marL="342720" indent="-341280">
              <a:lnSpc>
                <a:spcPct val="90000"/>
              </a:lnSpc>
              <a:spcBef>
                <a:spcPts val="697"/>
              </a:spcBef>
              <a:buClr>
                <a:srgbClr val="000000"/>
              </a:buClr>
              <a:buFont typeface="Times New Roman"/>
              <a:buChar char="•"/>
            </a:pPr>
            <a:r>
              <a:rPr b="1" lang="sv-SE" sz="2200" spc="-1" strike="noStrike">
                <a:solidFill>
                  <a:srgbClr val="000000"/>
                </a:solidFill>
                <a:latin typeface="Times New Roman"/>
                <a:ea typeface="DejaVu Sans"/>
              </a:rPr>
              <a:t>IEEE 802 is a world-wide professional technical organization </a:t>
            </a:r>
            <a:endParaRPr b="0" lang="sv-SE" sz="2200" spc="-1" strike="noStrike">
              <a:latin typeface="DejaVu Sans"/>
            </a:endParaRPr>
          </a:p>
          <a:p>
            <a:pPr marL="342720" indent="-341280">
              <a:lnSpc>
                <a:spcPct val="90000"/>
              </a:lnSpc>
              <a:spcBef>
                <a:spcPts val="697"/>
              </a:spcBef>
              <a:buClr>
                <a:srgbClr val="000000"/>
              </a:buClr>
              <a:buFont typeface="Times New Roman"/>
              <a:buChar char="•"/>
            </a:pPr>
            <a:r>
              <a:rPr b="1" lang="sv-SE" sz="2200" spc="-1" strike="noStrike">
                <a:solidFill>
                  <a:srgbClr val="000000"/>
                </a:solidFill>
                <a:latin typeface="Times New Roman"/>
                <a:ea typeface="DejaVu Sans"/>
              </a:rPr>
              <a:t>Meetings are to be conducted in an </a:t>
            </a:r>
            <a:r>
              <a:rPr b="0" i="1" lang="sv-SE" sz="2200" spc="-1" strike="noStrike" u="sng">
                <a:solidFill>
                  <a:srgbClr val="000000"/>
                </a:solidFill>
                <a:uFillTx/>
                <a:latin typeface="Times New Roman"/>
                <a:ea typeface="DejaVu Sans"/>
              </a:rPr>
              <a:t>orderly</a:t>
            </a:r>
            <a:r>
              <a:rPr b="1" lang="sv-SE" sz="2200" spc="-1" strike="noStrike">
                <a:solidFill>
                  <a:srgbClr val="000000"/>
                </a:solidFill>
                <a:latin typeface="Times New Roman"/>
                <a:ea typeface="DejaVu Sans"/>
              </a:rPr>
              <a:t> and </a:t>
            </a:r>
            <a:r>
              <a:rPr b="1" i="1" lang="sv-SE" sz="2200" spc="-1" strike="noStrike" u="sng">
                <a:solidFill>
                  <a:srgbClr val="000000"/>
                </a:solidFill>
                <a:uFillTx/>
                <a:latin typeface="Times New Roman"/>
                <a:ea typeface="DejaVu Sans"/>
              </a:rPr>
              <a:t>professional</a:t>
            </a:r>
            <a:r>
              <a:rPr b="1" i="1" lang="sv-SE" sz="2200" spc="-1" strike="noStrike">
                <a:solidFill>
                  <a:srgbClr val="000000"/>
                </a:solidFill>
                <a:latin typeface="Times New Roman"/>
                <a:ea typeface="DejaVu Sans"/>
              </a:rPr>
              <a:t> </a:t>
            </a:r>
            <a:r>
              <a:rPr b="1" lang="sv-SE" sz="2200" spc="-1" strike="noStrike">
                <a:solidFill>
                  <a:srgbClr val="000000"/>
                </a:solidFill>
                <a:latin typeface="Times New Roman"/>
                <a:ea typeface="DejaVu Sans"/>
              </a:rPr>
              <a:t>manner in accordance with the policies and procedures governed by the organization.</a:t>
            </a:r>
            <a:endParaRPr b="0" lang="sv-SE" sz="2200" spc="-1" strike="noStrike">
              <a:latin typeface="DejaVu Sans"/>
            </a:endParaRPr>
          </a:p>
          <a:p>
            <a:pPr marL="342720" indent="-341280">
              <a:lnSpc>
                <a:spcPct val="90000"/>
              </a:lnSpc>
              <a:spcBef>
                <a:spcPts val="697"/>
              </a:spcBef>
              <a:buClr>
                <a:srgbClr val="0066ff"/>
              </a:buClr>
              <a:buFont typeface="Times New Roman"/>
              <a:buChar char="•"/>
            </a:pPr>
            <a:r>
              <a:rPr b="1" lang="sv-SE" sz="2200" spc="-1" strike="noStrike">
                <a:solidFill>
                  <a:srgbClr val="000000"/>
                </a:solidFill>
                <a:latin typeface="Times New Roman"/>
                <a:ea typeface="DejaVu Sans"/>
              </a:rPr>
              <a:t>Individuals are to address the </a:t>
            </a:r>
            <a:r>
              <a:rPr b="0" i="1" lang="sv-SE" sz="2200" spc="-1" strike="noStrike" u="sng">
                <a:solidFill>
                  <a:srgbClr val="000000"/>
                </a:solidFill>
                <a:uFillTx/>
                <a:latin typeface="Times New Roman"/>
                <a:ea typeface="DejaVu Sans"/>
              </a:rPr>
              <a:t>“Technical”</a:t>
            </a:r>
            <a:r>
              <a:rPr b="1" lang="sv-SE" sz="2200" spc="-1" strike="noStrike">
                <a:solidFill>
                  <a:srgbClr val="000000"/>
                </a:solidFill>
                <a:latin typeface="Times New Roman"/>
                <a:ea typeface="DejaVu Sans"/>
              </a:rPr>
              <a:t> content of the subject under consideration and refrain from making </a:t>
            </a:r>
            <a:r>
              <a:rPr b="0" i="1" lang="sv-SE" sz="2200" spc="-1" strike="noStrike" u="sng">
                <a:solidFill>
                  <a:srgbClr val="000000"/>
                </a:solidFill>
                <a:uFillTx/>
                <a:latin typeface="Times New Roman"/>
                <a:ea typeface="DejaVu Sans"/>
              </a:rPr>
              <a:t>“personal”</a:t>
            </a:r>
            <a:r>
              <a:rPr b="1" lang="sv-SE" sz="2200" spc="-1" strike="noStrike">
                <a:solidFill>
                  <a:srgbClr val="000000"/>
                </a:solidFill>
                <a:latin typeface="Times New Roman"/>
                <a:ea typeface="DejaVu Sans"/>
              </a:rPr>
              <a:t> comments to or about the presenter.</a:t>
            </a:r>
            <a:endParaRPr b="0" lang="sv-SE" sz="2200" spc="-1" strike="noStrike">
              <a:latin typeface="DejaVu Sans"/>
            </a:endParaRPr>
          </a:p>
          <a:p>
            <a:pPr marL="342720" indent="-341280">
              <a:lnSpc>
                <a:spcPct val="90000"/>
              </a:lnSpc>
              <a:spcBef>
                <a:spcPts val="697"/>
              </a:spcBef>
              <a:buClr>
                <a:srgbClr val="0066ff"/>
              </a:buClr>
              <a:buFont typeface="Times New Roman"/>
              <a:buChar char="•"/>
            </a:pPr>
            <a:endParaRPr b="0" lang="sv-SE" sz="2200" spc="-1" strike="noStrike">
              <a:latin typeface="DejaVu Sans"/>
            </a:endParaRPr>
          </a:p>
          <a:p>
            <a:pPr marL="342720" indent="-341280">
              <a:lnSpc>
                <a:spcPct val="90000"/>
              </a:lnSpc>
              <a:spcBef>
                <a:spcPts val="697"/>
              </a:spcBef>
              <a:buClr>
                <a:srgbClr val="0066ff"/>
              </a:buClr>
              <a:buFont typeface="Times New Roman"/>
              <a:buChar char="•"/>
            </a:pPr>
            <a:endParaRPr b="0" lang="sv-SE" sz="2200" spc="-1" strike="noStrike">
              <a:latin typeface="DejaVu Sans"/>
            </a:endParaRPr>
          </a:p>
          <a:p>
            <a:pPr marL="342720" indent="-341280">
              <a:lnSpc>
                <a:spcPct val="90000"/>
              </a:lnSpc>
              <a:spcBef>
                <a:spcPts val="697"/>
              </a:spcBef>
              <a:buClr>
                <a:srgbClr val="0066ff"/>
              </a:buClr>
              <a:buFont typeface="Times New Roman"/>
              <a:buChar char="•"/>
            </a:pPr>
            <a:r>
              <a:rPr b="1" i="1" lang="sv-SE" sz="2200" spc="-1" strike="noStrike">
                <a:solidFill>
                  <a:srgbClr val="000000"/>
                </a:solidFill>
                <a:latin typeface="Times New Roman"/>
                <a:ea typeface="DejaVu Sans"/>
              </a:rPr>
              <a:t>Be excellent to one another</a:t>
            </a:r>
            <a:r>
              <a:rPr b="1" lang="sv-SE" sz="2200" spc="-1" strike="noStrike">
                <a:solidFill>
                  <a:srgbClr val="000000"/>
                </a:solidFill>
                <a:latin typeface="Times New Roman"/>
                <a:ea typeface="DejaVu Sans"/>
              </a:rPr>
              <a:t> ! </a:t>
            </a:r>
            <a:endParaRPr b="0" lang="sv-SE" sz="2200" spc="-1" strike="noStrike">
              <a:latin typeface="DejaVu Sans"/>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CustomShape 1"/>
          <p:cNvSpPr/>
          <p:nvPr/>
        </p:nvSpPr>
        <p:spPr>
          <a:xfrm>
            <a:off x="685800" y="1981080"/>
            <a:ext cx="7769160" cy="4111560"/>
          </a:xfrm>
          <a:prstGeom prst="rect">
            <a:avLst/>
          </a:prstGeom>
          <a:noFill/>
          <a:ln w="9360">
            <a:noFill/>
          </a:ln>
        </p:spPr>
        <p:style>
          <a:lnRef idx="0"/>
          <a:fillRef idx="0"/>
          <a:effectRef idx="0"/>
          <a:fontRef idx="minor"/>
        </p:style>
        <p:txBody>
          <a:bodyPr lIns="92160" rIns="92160" tIns="46080" bIns="46080">
            <a:noAutofit/>
          </a:bodyPr>
          <a:p>
            <a:pPr marL="457200" indent="-455400">
              <a:lnSpc>
                <a:spcPct val="100000"/>
              </a:lnSpc>
              <a:spcBef>
                <a:spcPts val="601"/>
              </a:spcBef>
            </a:pPr>
            <a:r>
              <a:rPr b="1" lang="sv-SE" sz="2400" spc="-1" strike="noStrike">
                <a:solidFill>
                  <a:srgbClr val="000000"/>
                </a:solidFill>
                <a:latin typeface="Times New Roman"/>
                <a:ea typeface="MS Gothic"/>
              </a:rPr>
              <a:t>Please do your attendance.</a:t>
            </a:r>
            <a:endParaRPr b="0" lang="sv-SE" sz="2400" spc="-1" strike="noStrike">
              <a:latin typeface="DejaVu Sans"/>
            </a:endParaRPr>
          </a:p>
          <a:p>
            <a:pPr marL="457200" indent="-455400">
              <a:lnSpc>
                <a:spcPct val="100000"/>
              </a:lnSpc>
              <a:spcBef>
                <a:spcPts val="601"/>
              </a:spcBef>
            </a:pPr>
            <a:r>
              <a:rPr b="1" lang="sv-SE" sz="2400" spc="-1" strike="noStrike">
                <a:solidFill>
                  <a:srgbClr val="000000"/>
                </a:solidFill>
                <a:latin typeface="Times New Roman"/>
                <a:ea typeface="MS Gothic"/>
              </a:rPr>
              <a:t>Log in using your credentials at:</a:t>
            </a:r>
            <a:endParaRPr b="0" lang="sv-SE" sz="2400" spc="-1" strike="noStrike">
              <a:latin typeface="DejaVu Sans"/>
            </a:endParaRPr>
          </a:p>
          <a:p>
            <a:pPr marL="457200" indent="-455400">
              <a:lnSpc>
                <a:spcPct val="100000"/>
              </a:lnSpc>
              <a:spcBef>
                <a:spcPts val="601"/>
              </a:spcBef>
            </a:pPr>
            <a:r>
              <a:rPr b="1" lang="sv-SE" sz="2400" spc="-1" strike="noStrike" u="sng">
                <a:solidFill>
                  <a:srgbClr val="0000ff"/>
                </a:solidFill>
                <a:uFillTx/>
                <a:latin typeface="Times New Roman"/>
                <a:ea typeface="MS Gothic"/>
                <a:hlinkClick r:id="rId1"/>
              </a:rPr>
              <a:t>http://imat.ieee.org</a:t>
            </a:r>
            <a:endParaRPr b="0" lang="sv-SE" sz="2400" spc="-1" strike="noStrike">
              <a:latin typeface="DejaVu Sans"/>
            </a:endParaRPr>
          </a:p>
          <a:p>
            <a:pPr marL="457200" indent="-455400">
              <a:lnSpc>
                <a:spcPct val="100000"/>
              </a:lnSpc>
              <a:spcBef>
                <a:spcPts val="601"/>
              </a:spcBef>
            </a:pPr>
            <a:endParaRPr b="0" lang="sv-SE" sz="2400" spc="-1" strike="noStrike">
              <a:latin typeface="DejaVu Sans"/>
            </a:endParaRPr>
          </a:p>
          <a:p>
            <a:pPr marL="457200" indent="-455400">
              <a:lnSpc>
                <a:spcPct val="100000"/>
              </a:lnSpc>
              <a:spcBef>
                <a:spcPts val="601"/>
              </a:spcBef>
            </a:pPr>
            <a:r>
              <a:rPr b="1" lang="sv-SE" sz="2400" spc="-1" strike="noStrike">
                <a:solidFill>
                  <a:srgbClr val="000000"/>
                </a:solidFill>
                <a:latin typeface="Times New Roman"/>
                <a:ea typeface="MS Gothic"/>
              </a:rPr>
              <a:t>If you do not know your credentials, please contact Jon Rosdahl (</a:t>
            </a:r>
            <a:r>
              <a:rPr b="1" lang="sv-SE" sz="2400" spc="-1" strike="noStrike" u="sng">
                <a:solidFill>
                  <a:srgbClr val="0000ff"/>
                </a:solidFill>
                <a:uFillTx/>
                <a:latin typeface="Times New Roman"/>
                <a:ea typeface="MS Gothic"/>
                <a:hlinkClick r:id="rId2"/>
              </a:rPr>
              <a:t>jon.rosdahl@ieee.org</a:t>
            </a:r>
            <a:r>
              <a:rPr b="1" lang="sv-SE" sz="2400" spc="-1" strike="noStrike">
                <a:solidFill>
                  <a:srgbClr val="000000"/>
                </a:solidFill>
                <a:latin typeface="Times New Roman"/>
                <a:ea typeface="MS Gothic"/>
              </a:rPr>
              <a:t>) for guidance.</a:t>
            </a:r>
            <a:endParaRPr b="0" lang="sv-SE" sz="2400" spc="-1" strike="noStrike">
              <a:latin typeface="DejaVu Sans"/>
            </a:endParaRPr>
          </a:p>
          <a:p>
            <a:pPr marL="457200" indent="-455400">
              <a:lnSpc>
                <a:spcPct val="100000"/>
              </a:lnSpc>
              <a:spcBef>
                <a:spcPts val="601"/>
              </a:spcBef>
            </a:pPr>
            <a:endParaRPr b="0" lang="sv-SE" sz="2400" spc="-1" strike="noStrike">
              <a:latin typeface="DejaVu Sans"/>
            </a:endParaRPr>
          </a:p>
          <a:p>
            <a:pPr marL="457200" indent="-455400">
              <a:lnSpc>
                <a:spcPct val="100000"/>
              </a:lnSpc>
              <a:spcBef>
                <a:spcPts val="601"/>
              </a:spcBef>
            </a:pPr>
            <a:endParaRPr b="0" lang="sv-SE" sz="2400" spc="-1" strike="noStrike">
              <a:latin typeface="DejaVu Sans"/>
            </a:endParaRPr>
          </a:p>
        </p:txBody>
      </p:sp>
      <p:sp>
        <p:nvSpPr>
          <p:cNvPr id="152" name="CustomShape 2"/>
          <p:cNvSpPr/>
          <p:nvPr/>
        </p:nvSpPr>
        <p:spPr>
          <a:xfrm>
            <a:off x="4344840" y="6475320"/>
            <a:ext cx="526680" cy="3618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98C5E832-BD96-448F-A53C-C0CC7FC1065E}"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53" name="CustomShape 3"/>
          <p:cNvSpPr/>
          <p:nvPr/>
        </p:nvSpPr>
        <p:spPr>
          <a:xfrm>
            <a:off x="5357880" y="6475320"/>
            <a:ext cx="3182760" cy="1792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54" name="CustomShape 4"/>
          <p:cNvSpPr/>
          <p:nvPr/>
        </p:nvSpPr>
        <p:spPr>
          <a:xfrm>
            <a:off x="696960" y="333360"/>
            <a:ext cx="1873080" cy="2710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Aug 2019</a:t>
            </a:r>
            <a:endParaRPr b="0" lang="sv-SE" sz="1800" spc="-1" strike="noStrike">
              <a:latin typeface="DejaVu Sans"/>
            </a:endParaRPr>
          </a:p>
        </p:txBody>
      </p:sp>
      <p:sp>
        <p:nvSpPr>
          <p:cNvPr id="155" name="CustomShape 5"/>
          <p:cNvSpPr/>
          <p:nvPr/>
        </p:nvSpPr>
        <p:spPr>
          <a:xfrm>
            <a:off x="685800" y="685800"/>
            <a:ext cx="7769160" cy="10634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Attendance</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CustomShape 1"/>
          <p:cNvSpPr/>
          <p:nvPr/>
        </p:nvSpPr>
        <p:spPr>
          <a:xfrm>
            <a:off x="714240" y="357120"/>
            <a:ext cx="2373480" cy="27180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chor="b">
            <a:normAutofit/>
          </a:bodyPr>
          <a:p>
            <a:pPr>
              <a:lnSpc>
                <a:spcPct val="100000"/>
              </a:lnSpc>
            </a:pPr>
            <a:r>
              <a:rPr b="1" lang="sv-SE" sz="1800" spc="-1" strike="noStrike">
                <a:solidFill>
                  <a:srgbClr val="000000"/>
                </a:solidFill>
                <a:latin typeface="Times New Roman"/>
                <a:ea typeface="MS Gothic"/>
              </a:rPr>
              <a:t>Aug 2019</a:t>
            </a:r>
            <a:endParaRPr b="0" lang="sv-SE" sz="1800" spc="-1" strike="noStrike">
              <a:latin typeface="DejaVu Sans"/>
            </a:endParaRPr>
          </a:p>
        </p:txBody>
      </p:sp>
      <p:sp>
        <p:nvSpPr>
          <p:cNvPr id="157" name="CustomShape 2"/>
          <p:cNvSpPr/>
          <p:nvPr/>
        </p:nvSpPr>
        <p:spPr>
          <a:xfrm>
            <a:off x="4344840" y="6475320"/>
            <a:ext cx="527400" cy="36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0" rIns="0" tIns="0" bIns="0">
            <a:normAutofit/>
          </a:bodyPr>
          <a:p>
            <a:pPr>
              <a:lnSpc>
                <a:spcPct val="100000"/>
              </a:lnSpc>
            </a:pPr>
            <a:r>
              <a:rPr b="0" lang="sv-SE" sz="1200" spc="-1" strike="noStrike">
                <a:solidFill>
                  <a:srgbClr val="000000"/>
                </a:solidFill>
                <a:latin typeface="Times New Roman"/>
                <a:ea typeface="MS Gothic"/>
              </a:rPr>
              <a:t>Slide </a:t>
            </a:r>
            <a:fld id="{02E955A4-5FF8-4785-A1A2-B67AF5F2BAD4}" type="slidenum">
              <a:rPr b="0" lang="sv-SE" sz="1200" spc="-1" strike="noStrike">
                <a:solidFill>
                  <a:srgbClr val="000000"/>
                </a:solidFill>
                <a:latin typeface="Times New Roman"/>
                <a:ea typeface="MS Gothic"/>
              </a:rPr>
              <a:t>6</a:t>
            </a:fld>
            <a:endParaRPr b="0" lang="sv-SE" sz="1200" spc="-1" strike="noStrike">
              <a:latin typeface="DejaVu Sans"/>
            </a:endParaRPr>
          </a:p>
        </p:txBody>
      </p:sp>
      <p:sp>
        <p:nvSpPr>
          <p:cNvPr id="158" name="CustomShape 3"/>
          <p:cNvSpPr/>
          <p:nvPr/>
        </p:nvSpPr>
        <p:spPr>
          <a:xfrm>
            <a:off x="685440" y="609480"/>
            <a:ext cx="7999560" cy="1159200"/>
          </a:xfrm>
          <a:prstGeom prst="rect">
            <a:avLst/>
          </a:prstGeom>
          <a:noFill/>
          <a:ln>
            <a:noFill/>
          </a:ln>
        </p:spPr>
        <p:style>
          <a:lnRef idx="0"/>
          <a:fillRef idx="0"/>
          <a:effectRef idx="0"/>
          <a:fontRef idx="minor"/>
        </p:style>
        <p:txBody>
          <a:bodyPr lIns="90000" rIns="90000" tIns="46800" bIns="46800" anchor="ctr">
            <a:noAutofit/>
          </a:bodyPr>
          <a:p>
            <a:pPr algn="ctr">
              <a:lnSpc>
                <a:spcPct val="100000"/>
              </a:lnSpc>
            </a:pPr>
            <a:r>
              <a:rPr b="1" lang="sv-SE" sz="3200" spc="-1" strike="noStrike">
                <a:solidFill>
                  <a:srgbClr val="000000"/>
                </a:solidFill>
                <a:latin typeface="Times New Roman"/>
                <a:ea typeface="DejaVu Sans"/>
              </a:rPr>
              <a:t>Participation in IEEE 802 Meetings</a:t>
            </a:r>
            <a:endParaRPr b="0" lang="sv-SE" sz="3200" spc="-1" strike="noStrike">
              <a:latin typeface="DejaVu Sans"/>
            </a:endParaRPr>
          </a:p>
        </p:txBody>
      </p:sp>
      <p:sp>
        <p:nvSpPr>
          <p:cNvPr id="159" name="CustomShape 4"/>
          <p:cNvSpPr/>
          <p:nvPr/>
        </p:nvSpPr>
        <p:spPr>
          <a:xfrm>
            <a:off x="539640" y="1525680"/>
            <a:ext cx="8001360" cy="449424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lIns="92160" rIns="92160" tIns="46080" bIns="46080">
            <a:normAutofit/>
          </a:bodyPr>
          <a:p>
            <a:pPr marL="342720" indent="-338400">
              <a:lnSpc>
                <a:spcPct val="100000"/>
              </a:lnSpc>
            </a:pPr>
            <a:r>
              <a:rPr b="1" lang="sv-SE" sz="1600" spc="-1" strike="noStrike">
                <a:solidFill>
                  <a:srgbClr val="000000"/>
                </a:solidFill>
                <a:latin typeface="Arial"/>
                <a:ea typeface="MS PGothic"/>
              </a:rPr>
              <a:t>Participation in any IEEE 802 meeting (Sponsor, Sponsor subgroup, Working Group, Working Group subgroup, etc.) is on an individual basis</a:t>
            </a:r>
            <a:endParaRPr b="0" lang="sv-SE" sz="1600" spc="-1" strike="noStrike">
              <a:latin typeface="DejaVu Sans"/>
            </a:endParaRPr>
          </a:p>
          <a:p>
            <a:pPr marL="342720" indent="-33840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in the IEEE standards development individual process shall act based on their qualifications and experience. (</a:t>
            </a:r>
            <a:r>
              <a:rPr b="1" lang="sv-SE" sz="1400" spc="-1" strike="noStrike" u="sng">
                <a:solidFill>
                  <a:srgbClr val="0000ff"/>
                </a:solidFill>
                <a:uFillTx/>
                <a:latin typeface="Arial"/>
                <a:ea typeface="MS PGothic"/>
                <a:hlinkClick r:id="rId1"/>
              </a:rPr>
              <a:t>https://standards.ieee.org/develop/policies/bylaws/sb_bylaws.pdf section 5.2.1</a:t>
            </a:r>
            <a:r>
              <a:rPr b="1" lang="sv-SE" sz="1400" spc="-1" strike="noStrike">
                <a:solidFill>
                  <a:srgbClr val="000000"/>
                </a:solidFill>
                <a:latin typeface="Arial"/>
                <a:ea typeface="MS PGothic"/>
              </a:rPr>
              <a:t>)</a:t>
            </a:r>
            <a:endParaRPr b="0" lang="sv-SE" sz="1400" spc="-1" strike="noStrike">
              <a:latin typeface="DejaVu Sans"/>
            </a:endParaRPr>
          </a:p>
          <a:p>
            <a:pPr marL="342720" indent="-33840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endParaRPr b="0" lang="sv-SE" sz="1400" spc="-1" strike="noStrike">
              <a:latin typeface="DejaVu Sans"/>
            </a:endParaRPr>
          </a:p>
          <a:p>
            <a:pPr marL="342720" indent="-33840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endParaRPr b="0" lang="sv-SE" sz="1400" spc="-1" strike="noStrike">
              <a:latin typeface="DejaVu Sans"/>
            </a:endParaRPr>
          </a:p>
          <a:p>
            <a:pPr marL="342720" indent="-338400">
              <a:lnSpc>
                <a:spcPct val="100000"/>
              </a:lnSpc>
            </a:pPr>
            <a:r>
              <a:rPr b="0" lang="sv-SE" sz="1400" spc="-1" strike="noStrike">
                <a:solidFill>
                  <a:srgbClr val="000000"/>
                </a:solidFill>
                <a:latin typeface="Arial"/>
                <a:ea typeface="MS PGothic"/>
              </a:rPr>
              <a:t>• </a:t>
            </a:r>
            <a:r>
              <a:rPr b="1" lang="sv-SE" sz="1400" spc="-1" strike="noStrike">
                <a:solidFill>
                  <a:srgbClr val="000000"/>
                </a:solidFill>
                <a:latin typeface="Arial"/>
                <a:ea typeface="MS PGothic"/>
              </a:rPr>
              <a:t>Participants shall not direct the actions or votes of any other member of an IEEE 802 Working Group or retaliate against any other member for their actions or votes within IEEE 802 Working Group meetings, see </a:t>
            </a:r>
            <a:r>
              <a:rPr b="1" lang="sv-SE" sz="1400" spc="-1" strike="noStrike" u="sng">
                <a:solidFill>
                  <a:srgbClr val="0000ff"/>
                </a:solidFill>
                <a:uFillTx/>
                <a:latin typeface="Arial"/>
                <a:ea typeface="MS PGothic"/>
                <a:hlinkClick r:id="rId2"/>
              </a:rPr>
              <a:t>https://standards.ieee.org/develop/policies/bylaws/sb_bylaws.pdf</a:t>
            </a:r>
            <a:r>
              <a:rPr b="1" lang="sv-SE" sz="1400" spc="-1" strike="noStrike">
                <a:solidFill>
                  <a:srgbClr val="000000"/>
                </a:solidFill>
                <a:latin typeface="Arial"/>
                <a:ea typeface="MS PGothic"/>
              </a:rPr>
              <a:t> section 5.2.1.3 and the IEEE 802 LMSC Working Group Policies and Procedures, subclause 3.4.1 “Chair”, list item x.</a:t>
            </a:r>
            <a:endParaRPr b="0" lang="sv-SE" sz="1400" spc="-1" strike="noStrike">
              <a:latin typeface="DejaVu Sans"/>
            </a:endParaRPr>
          </a:p>
          <a:p>
            <a:pPr marL="342720" indent="-338400">
              <a:lnSpc>
                <a:spcPct val="100000"/>
              </a:lnSpc>
            </a:pPr>
            <a:r>
              <a:rPr b="1" lang="sv-SE" sz="1600" spc="-1" strike="noStrike">
                <a:solidFill>
                  <a:srgbClr val="000000"/>
                </a:solidFill>
                <a:latin typeface="Arial"/>
                <a:ea typeface="MS PGothic"/>
              </a:rPr>
              <a:t>By participating in IEEE 802 meetings, you accept these requirements. If you do not agree to these policies then you shall not participate.</a:t>
            </a:r>
            <a:endParaRPr b="0" lang="sv-SE" sz="1600" spc="-1" strike="noStrike">
              <a:latin typeface="DejaVu Sans"/>
            </a:endParaRPr>
          </a:p>
          <a:p>
            <a:pPr marL="342720" indent="-338400">
              <a:lnSpc>
                <a:spcPct val="100000"/>
              </a:lnSpc>
            </a:pPr>
            <a:r>
              <a:rPr b="0" lang="sv-SE" sz="1100" spc="-1" strike="noStrike">
                <a:solidFill>
                  <a:srgbClr val="000000"/>
                </a:solidFill>
                <a:latin typeface="Arial"/>
                <a:ea typeface="MS PGothic"/>
              </a:rPr>
              <a:t>(Latest revision of IEEE 802 LMSC Working Group Policies and Procedures: </a:t>
            </a:r>
            <a:r>
              <a:rPr b="0" lang="sv-SE" sz="1100" spc="-1" strike="noStrike" u="sng">
                <a:solidFill>
                  <a:srgbClr val="0000ff"/>
                </a:solidFill>
                <a:uFillTx/>
                <a:latin typeface="Arial"/>
                <a:ea typeface="MS PGothic"/>
                <a:hlinkClick r:id="rId3"/>
              </a:rPr>
              <a:t>http://www.ieee802.org/devdocs.shtml</a:t>
            </a:r>
            <a:r>
              <a:rPr b="0" lang="sv-SE" sz="1100" spc="-1" strike="noStrike">
                <a:solidFill>
                  <a:srgbClr val="000000"/>
                </a:solidFill>
                <a:latin typeface="Arial"/>
                <a:ea typeface="MS PGothic"/>
              </a:rPr>
              <a:t> )</a:t>
            </a:r>
            <a:endParaRPr b="0" lang="sv-SE" sz="1100" spc="-1" strike="noStrike">
              <a:latin typeface="DejaVu Sans"/>
            </a:endParaRPr>
          </a:p>
        </p:txBody>
      </p:sp>
      <p:sp>
        <p:nvSpPr>
          <p:cNvPr id="160" name="CustomShape 5"/>
          <p:cNvSpPr/>
          <p:nvPr/>
        </p:nvSpPr>
        <p:spPr>
          <a:xfrm>
            <a:off x="6410880" y="6475320"/>
            <a:ext cx="219924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CustomShape 1"/>
          <p:cNvSpPr/>
          <p:nvPr/>
        </p:nvSpPr>
        <p:spPr>
          <a:xfrm>
            <a:off x="722520" y="334080"/>
            <a:ext cx="915480" cy="2739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nchor="b">
            <a:spAutoFit/>
          </a:bodyPr>
          <a:p>
            <a:pPr>
              <a:lnSpc>
                <a:spcPct val="100000"/>
              </a:lnSpc>
            </a:pPr>
            <a:r>
              <a:rPr b="1" lang="sv-SE" sz="1800" spc="-1" strike="noStrike">
                <a:solidFill>
                  <a:srgbClr val="000000"/>
                </a:solidFill>
                <a:latin typeface="Times New Roman"/>
                <a:ea typeface="MS Gothic"/>
              </a:rPr>
              <a:t>Aug 2019</a:t>
            </a:r>
            <a:endParaRPr b="0" lang="sv-SE" sz="1800" spc="-1" strike="noStrike">
              <a:latin typeface="DejaVu Sans"/>
            </a:endParaRPr>
          </a:p>
        </p:txBody>
      </p:sp>
      <p:sp>
        <p:nvSpPr>
          <p:cNvPr id="162" name="CustomShape 2"/>
          <p:cNvSpPr/>
          <p:nvPr/>
        </p:nvSpPr>
        <p:spPr>
          <a:xfrm>
            <a:off x="6410880" y="6475320"/>
            <a:ext cx="219888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63" name="CustomShape 3"/>
          <p:cNvSpPr/>
          <p:nvPr/>
        </p:nvSpPr>
        <p:spPr>
          <a:xfrm>
            <a:off x="3974760" y="6475320"/>
            <a:ext cx="1269000" cy="182160"/>
          </a:xfrm>
          <a:custGeom>
            <a:avLst/>
            <a:gdLst/>
            <a:ahLst/>
            <a:rect l="l" t="t" r="r" b="b"/>
            <a:pathLst>
              <a:path w="21600" h="21600">
                <a:moveTo>
                  <a:pt x="0" y="0"/>
                </a:moveTo>
                <a:lnTo>
                  <a:pt x="21600" y="0"/>
                </a:lnTo>
                <a:lnTo>
                  <a:pt x="21600" y="21600"/>
                </a:lnTo>
                <a:lnTo>
                  <a:pt x="0" y="21600"/>
                </a:lnTo>
                <a:lnTo>
                  <a:pt x="0" y="0"/>
                </a:lnTo>
                <a:close/>
              </a:path>
            </a:pathLst>
          </a:custGeom>
          <a:noFill/>
          <a:ln>
            <a:noFill/>
          </a:ln>
        </p:spPr>
        <p:style>
          <a:lnRef idx="0"/>
          <a:fillRef idx="0"/>
          <a:effectRef idx="0"/>
          <a:fontRef idx="minor"/>
        </p:style>
        <p:txBody>
          <a:bodyPr wrap="none" lIns="0" rIns="0" tIns="0" bIns="0">
            <a:spAutoFit/>
          </a:bodyPr>
          <a:p>
            <a:pPr algn="ctr">
              <a:lnSpc>
                <a:spcPct val="100000"/>
              </a:lnSpc>
            </a:pPr>
            <a:r>
              <a:rPr b="0" lang="sv-SE" sz="1200" spc="-1" strike="noStrike">
                <a:solidFill>
                  <a:srgbClr val="000000"/>
                </a:solidFill>
                <a:latin typeface="DejaVu Sans"/>
                <a:ea typeface="DejaVu Sans"/>
              </a:rPr>
              <a:t>Slide </a:t>
            </a:r>
            <a:fld id="{8D35D1C7-F3B0-4CE4-A0AE-F95D5DC95443}" type="slidenum">
              <a:rPr b="0" lang="sv-SE" sz="1200" spc="-1" strike="noStrike">
                <a:solidFill>
                  <a:srgbClr val="000000"/>
                </a:solidFill>
                <a:latin typeface="DejaVu Sans"/>
                <a:ea typeface="DejaVu Sans"/>
              </a:rPr>
              <a:t>6</a:t>
            </a:fld>
            <a:endParaRPr b="0" lang="sv-SE" sz="1200" spc="-1" strike="noStrike">
              <a:latin typeface="DejaVu Sans"/>
            </a:endParaRPr>
          </a:p>
        </p:txBody>
      </p:sp>
      <p:sp>
        <p:nvSpPr>
          <p:cNvPr id="164" name="CustomShape 4"/>
          <p:cNvSpPr/>
          <p:nvPr/>
        </p:nvSpPr>
        <p:spPr>
          <a:xfrm>
            <a:off x="684360" y="549360"/>
            <a:ext cx="7770960" cy="92088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sv-SE" sz="2800" spc="-1" strike="noStrike" u="sng">
                <a:solidFill>
                  <a:srgbClr val="000000"/>
                </a:solidFill>
                <a:uFillTx/>
                <a:latin typeface="Times New Roman"/>
                <a:ea typeface="DejaVu Sans"/>
              </a:rPr>
              <a:t>Resources – URLs</a:t>
            </a:r>
            <a:endParaRPr b="0" lang="sv-SE" sz="2800" spc="-1" strike="noStrike">
              <a:latin typeface="DejaVu Sans"/>
            </a:endParaRPr>
          </a:p>
        </p:txBody>
      </p:sp>
      <p:sp>
        <p:nvSpPr>
          <p:cNvPr id="165" name="CustomShape 5"/>
          <p:cNvSpPr/>
          <p:nvPr/>
        </p:nvSpPr>
        <p:spPr>
          <a:xfrm>
            <a:off x="685800" y="1447560"/>
            <a:ext cx="7770960" cy="3670200"/>
          </a:xfrm>
          <a:prstGeom prst="rect">
            <a:avLst/>
          </a:prstGeom>
          <a:noFill/>
          <a:ln>
            <a:noFill/>
          </a:ln>
        </p:spPr>
        <p:style>
          <a:lnRef idx="0"/>
          <a:fillRef idx="0"/>
          <a:effectRef idx="0"/>
          <a:fontRef idx="minor"/>
        </p:style>
        <p:txBody>
          <a:bodyPr lIns="92160" rIns="92160" tIns="46080" bIns="46080">
            <a:normAutofit/>
          </a:bodyPr>
          <a:p>
            <a:pPr marL="342720" indent="-34128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Disclosure of Affiliation </a:t>
            </a:r>
            <a:endParaRPr b="0" lang="sv-SE" sz="2800" spc="-1" strike="noStrike">
              <a:latin typeface="DejaVu Sans"/>
            </a:endParaRPr>
          </a:p>
          <a:p>
            <a:pPr lvl="1" marL="742680" indent="-284040">
              <a:lnSpc>
                <a:spcPct val="90000"/>
              </a:lnSpc>
              <a:spcBef>
                <a:spcPts val="598"/>
              </a:spcBef>
              <a:buClr>
                <a:srgbClr val="000000"/>
              </a:buClr>
              <a:buFont typeface="Times New Roman"/>
              <a:buChar char="–"/>
            </a:pPr>
            <a:r>
              <a:rPr b="0" lang="sv-SE" sz="2400" spc="-1" strike="noStrike" u="sng">
                <a:solidFill>
                  <a:srgbClr val="0000ff"/>
                </a:solidFill>
                <a:uFillTx/>
                <a:latin typeface="Times New Roman"/>
                <a:ea typeface="DejaVu Sans"/>
                <a:hlinkClick r:id="rId1"/>
              </a:rPr>
              <a:t>http://standards.ieee.org/faqs/affiliationFAQ.html</a:t>
            </a:r>
            <a:endParaRPr b="0" lang="sv-SE" sz="2400" spc="-1" strike="noStrike">
              <a:latin typeface="DejaVu Sans"/>
            </a:endParaRPr>
          </a:p>
          <a:p>
            <a:pPr marL="342720" indent="-34128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Links to IEEE Antitrust Guidelines</a:t>
            </a:r>
            <a:endParaRPr b="0" lang="sv-SE" sz="2800" spc="-1" strike="noStrike">
              <a:latin typeface="DejaVu Sans"/>
            </a:endParaRPr>
          </a:p>
          <a:p>
            <a:pPr lvl="1" marL="742680" indent="-28404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http://standards.ieee.org/resources/antitrust-guidelines.pdf</a:t>
            </a:r>
            <a:endParaRPr b="0" lang="sv-SE" sz="2400" spc="-1" strike="noStrike">
              <a:latin typeface="DejaVu Sans"/>
            </a:endParaRPr>
          </a:p>
          <a:p>
            <a:pPr marL="342720" indent="-34128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Code of Ethics</a:t>
            </a:r>
            <a:endParaRPr b="0" lang="sv-SE" sz="2800" spc="-1" strike="noStrike">
              <a:latin typeface="DejaVu Sans"/>
            </a:endParaRPr>
          </a:p>
          <a:p>
            <a:pPr lvl="1" marL="742680" indent="-28404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http://www.ieee.org/web/membership/ethics/code_ethics.html </a:t>
            </a:r>
            <a:endParaRPr b="0" lang="sv-SE" sz="2400" spc="-1" strike="noStrike">
              <a:latin typeface="DejaVu Sans"/>
            </a:endParaRPr>
          </a:p>
          <a:p>
            <a:pPr marL="342720" indent="-341280">
              <a:lnSpc>
                <a:spcPct val="90000"/>
              </a:lnSpc>
              <a:spcBef>
                <a:spcPts val="697"/>
              </a:spcBef>
              <a:buClr>
                <a:srgbClr val="000000"/>
              </a:buClr>
              <a:buFont typeface="Times New Roman"/>
              <a:buChar char="•"/>
            </a:pPr>
            <a:r>
              <a:rPr b="1" lang="sv-SE" sz="2800" spc="-1" strike="noStrike">
                <a:solidFill>
                  <a:srgbClr val="000000"/>
                </a:solidFill>
                <a:latin typeface="Times New Roman"/>
                <a:ea typeface="DejaVu Sans"/>
              </a:rPr>
              <a:t>Link to IEEE Patent Policy</a:t>
            </a:r>
            <a:endParaRPr b="0" lang="sv-SE" sz="2800" spc="-1" strike="noStrike">
              <a:latin typeface="DejaVu Sans"/>
            </a:endParaRPr>
          </a:p>
          <a:p>
            <a:pPr lvl="1" marL="742680" indent="-284040">
              <a:lnSpc>
                <a:spcPct val="90000"/>
              </a:lnSpc>
              <a:spcBef>
                <a:spcPts val="598"/>
              </a:spcBef>
              <a:buClr>
                <a:srgbClr val="000000"/>
              </a:buClr>
              <a:buFont typeface="Times New Roman"/>
              <a:buChar char="–"/>
            </a:pPr>
            <a:r>
              <a:rPr b="0" lang="sv-SE" sz="2400" spc="-1" strike="noStrike">
                <a:solidFill>
                  <a:srgbClr val="000000"/>
                </a:solidFill>
                <a:latin typeface="Times New Roman"/>
                <a:ea typeface="DejaVu Sans"/>
              </a:rPr>
              <a:t>http://standards.ieee.org/board/pat/pat-slideset.ppt</a:t>
            </a:r>
            <a:endParaRPr b="0" lang="sv-SE" sz="2400" spc="-1" strike="noStrike">
              <a:latin typeface="DejaVu Sans"/>
            </a:endParaRPr>
          </a:p>
        </p:txBody>
      </p:sp>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6" name="CustomShape 1"/>
          <p:cNvSpPr/>
          <p:nvPr/>
        </p:nvSpPr>
        <p:spPr>
          <a:xfrm>
            <a:off x="685800" y="1584000"/>
            <a:ext cx="7769160" cy="4750560"/>
          </a:xfrm>
          <a:prstGeom prst="rect">
            <a:avLst/>
          </a:prstGeom>
          <a:noFill/>
          <a:ln w="9360">
            <a:noFill/>
          </a:ln>
        </p:spPr>
        <p:style>
          <a:lnRef idx="0"/>
          <a:fillRef idx="0"/>
          <a:effectRef idx="0"/>
          <a:fontRef idx="minor"/>
        </p:style>
        <p:txBody>
          <a:bodyPr lIns="92160" rIns="92160" tIns="46080" bIns="46080">
            <a:noAutofit/>
          </a:bodyPr>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Call the meeting to order</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Elect/call for secretary for the meeting</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Reminders of guidelines, policies, attendance.</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000000"/>
                </a:solidFill>
                <a:latin typeface="Times New Roman"/>
                <a:ea typeface="MS Gothic"/>
              </a:rPr>
              <a:t>Agenda review</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Summary of July meeting.</a:t>
            </a:r>
            <a:endParaRPr b="0" lang="sv-SE" sz="1600" spc="-1" strike="noStrike">
              <a:latin typeface="DejaVu Sans"/>
            </a:endParaRPr>
          </a:p>
          <a:p>
            <a:pPr marL="343080" indent="-341280">
              <a:lnSpc>
                <a:spcPct val="100000"/>
              </a:lnSpc>
              <a:spcBef>
                <a:spcPts val="601"/>
              </a:spcBef>
              <a:buClr>
                <a:srgbClr val="000000"/>
              </a:buClr>
              <a:buFont typeface="StarSymbol"/>
              <a:buAutoNum type="arabicParenR"/>
            </a:pPr>
            <a:r>
              <a:rPr b="1" lang="sv-SE" sz="1600" spc="-1" strike="noStrike">
                <a:solidFill>
                  <a:srgbClr val="696969"/>
                </a:solidFill>
                <a:latin typeface="Times New Roman"/>
                <a:ea typeface="MS Gothic"/>
              </a:rPr>
              <a:t>Discussion of draft report.</a:t>
            </a:r>
            <a:endParaRPr b="0" lang="sv-SE" sz="1600" spc="-1" strike="noStrike">
              <a:latin typeface="DejaVu Sans"/>
            </a:endParaRPr>
          </a:p>
          <a:p>
            <a:pPr marL="343080" indent="-34128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Teleconferences/future sessions</a:t>
            </a:r>
            <a:endParaRPr b="0" lang="sv-SE" sz="1600" spc="-1" strike="noStrike">
              <a:latin typeface="DejaVu Sans"/>
            </a:endParaRPr>
          </a:p>
          <a:p>
            <a:pPr marL="343080" indent="-34128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AOB</a:t>
            </a:r>
            <a:endParaRPr b="0" lang="sv-SE" sz="1600" spc="-1" strike="noStrike">
              <a:latin typeface="DejaVu Sans"/>
            </a:endParaRPr>
          </a:p>
          <a:p>
            <a:pPr marL="343080" indent="-341280">
              <a:lnSpc>
                <a:spcPct val="100000"/>
              </a:lnSpc>
              <a:spcBef>
                <a:spcPts val="1417"/>
              </a:spcBef>
              <a:buClr>
                <a:srgbClr val="000000"/>
              </a:buClr>
              <a:buFont typeface="StarSymbol"/>
              <a:buAutoNum type="arabicParenR"/>
            </a:pPr>
            <a:r>
              <a:rPr b="1" lang="sv-SE" sz="1600" spc="-1" strike="noStrike">
                <a:solidFill>
                  <a:srgbClr val="696969"/>
                </a:solidFill>
                <a:latin typeface="Times New Roman"/>
                <a:ea typeface="MS Gothic"/>
              </a:rPr>
              <a:t>Adjourn</a:t>
            </a:r>
            <a:r>
              <a:rPr b="1" lang="sv-SE" sz="1600" spc="-1" strike="noStrike">
                <a:solidFill>
                  <a:srgbClr val="000000"/>
                </a:solidFill>
                <a:latin typeface="Times New Roman"/>
                <a:ea typeface="MS Gothic"/>
              </a:rPr>
              <a:t>.</a:t>
            </a:r>
            <a:endParaRPr b="0" lang="sv-SE" sz="1600" spc="-1" strike="noStrike">
              <a:latin typeface="DejaVu Sans"/>
            </a:endParaRPr>
          </a:p>
        </p:txBody>
      </p:sp>
      <p:sp>
        <p:nvSpPr>
          <p:cNvPr id="167" name="CustomShape 2"/>
          <p:cNvSpPr/>
          <p:nvPr/>
        </p:nvSpPr>
        <p:spPr>
          <a:xfrm>
            <a:off x="4344840" y="6475320"/>
            <a:ext cx="526680" cy="3618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1F90DC63-E6B9-4213-81B8-F994D32A289D}" type="slidenum">
              <a:rPr b="0" lang="sv-SE" sz="1200" spc="-1" strike="noStrike">
                <a:solidFill>
                  <a:srgbClr val="000000"/>
                </a:solidFill>
                <a:latin typeface="Times New Roman"/>
                <a:ea typeface="MS Gothic"/>
              </a:rPr>
              <a:t>7</a:t>
            </a:fld>
            <a:endParaRPr b="0" lang="sv-SE" sz="1200" spc="-1" strike="noStrike">
              <a:latin typeface="DejaVu Sans"/>
            </a:endParaRPr>
          </a:p>
        </p:txBody>
      </p:sp>
      <p:sp>
        <p:nvSpPr>
          <p:cNvPr id="168" name="CustomShape 3"/>
          <p:cNvSpPr/>
          <p:nvPr/>
        </p:nvSpPr>
        <p:spPr>
          <a:xfrm>
            <a:off x="5357880" y="6475320"/>
            <a:ext cx="3182760" cy="1792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69" name="CustomShape 4"/>
          <p:cNvSpPr/>
          <p:nvPr/>
        </p:nvSpPr>
        <p:spPr>
          <a:xfrm>
            <a:off x="696960" y="333360"/>
            <a:ext cx="1873080" cy="2710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Aug 2019</a:t>
            </a:r>
            <a:endParaRPr b="0" lang="sv-SE" sz="1800" spc="-1" strike="noStrike">
              <a:latin typeface="DejaVu Sans"/>
            </a:endParaRPr>
          </a:p>
        </p:txBody>
      </p:sp>
      <p:sp>
        <p:nvSpPr>
          <p:cNvPr id="170" name="CustomShape 5"/>
          <p:cNvSpPr/>
          <p:nvPr/>
        </p:nvSpPr>
        <p:spPr>
          <a:xfrm>
            <a:off x="685800" y="685800"/>
            <a:ext cx="7769160" cy="10634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Agenda Items for the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1" name="CustomShape 1"/>
          <p:cNvSpPr/>
          <p:nvPr/>
        </p:nvSpPr>
        <p:spPr>
          <a:xfrm>
            <a:off x="685800" y="1981080"/>
            <a:ext cx="7769160" cy="4111560"/>
          </a:xfrm>
          <a:prstGeom prst="rect">
            <a:avLst/>
          </a:prstGeom>
          <a:noFill/>
          <a:ln w="9360">
            <a:noFill/>
          </a:ln>
        </p:spPr>
        <p:style>
          <a:lnRef idx="0"/>
          <a:fillRef idx="0"/>
          <a:effectRef idx="0"/>
          <a:fontRef idx="minor"/>
        </p:style>
        <p:txBody>
          <a:bodyPr lIns="92160" rIns="92160" tIns="46080" bIns="46080">
            <a:noAutofit/>
          </a:bodyPr>
          <a:p>
            <a:pPr marL="343080" indent="-341280">
              <a:lnSpc>
                <a:spcPct val="100000"/>
              </a:lnSpc>
              <a:spcBef>
                <a:spcPts val="601"/>
              </a:spcBef>
              <a:buClr>
                <a:srgbClr val="000000"/>
              </a:buClr>
              <a:buFont typeface="Arial"/>
              <a:buChar char="•"/>
            </a:pPr>
            <a:r>
              <a:rPr b="1" lang="sv-SE" sz="2400" spc="-1" strike="noStrike">
                <a:solidFill>
                  <a:srgbClr val="000000"/>
                </a:solidFill>
                <a:latin typeface="Times New Roman"/>
                <a:ea typeface="MS Gothic"/>
              </a:rPr>
              <a:t>3 Sessions are scheduled for this week</a:t>
            </a:r>
            <a:endParaRPr b="0" lang="sv-SE" sz="2400" spc="-1" strike="noStrike">
              <a:latin typeface="DejaVu Sans"/>
            </a:endParaRPr>
          </a:p>
          <a:p>
            <a:pPr>
              <a:lnSpc>
                <a:spcPct val="100000"/>
              </a:lnSpc>
              <a:spcBef>
                <a:spcPts val="601"/>
              </a:spcBef>
            </a:pPr>
            <a:endParaRPr b="0" lang="sv-SE" sz="2400" spc="-1" strike="noStrike">
              <a:latin typeface="DejaVu Sans"/>
            </a:endParaRPr>
          </a:p>
          <a:p>
            <a:pPr lvl="1" marL="743040" indent="-28404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Tue 17 Sep PM1</a:t>
            </a:r>
            <a:endParaRPr b="0" lang="sv-SE" sz="2000" spc="-1" strike="noStrike">
              <a:latin typeface="DejaVu Sans"/>
            </a:endParaRPr>
          </a:p>
          <a:p>
            <a:pPr lvl="1" marL="743040" indent="-28404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Tue 17 Sep EVE</a:t>
            </a:r>
            <a:endParaRPr b="0" lang="sv-SE" sz="2000" spc="-1" strike="noStrike">
              <a:latin typeface="DejaVu Sans"/>
            </a:endParaRPr>
          </a:p>
          <a:p>
            <a:pPr lvl="1" marL="743040" indent="-284040">
              <a:lnSpc>
                <a:spcPct val="100000"/>
              </a:lnSpc>
              <a:spcBef>
                <a:spcPts val="499"/>
              </a:spcBef>
              <a:buClr>
                <a:srgbClr val="000000"/>
              </a:buClr>
              <a:buFont typeface="Arial"/>
              <a:buChar char="•"/>
            </a:pPr>
            <a:r>
              <a:rPr b="0" lang="sv-SE" sz="2000" spc="-1" strike="noStrike">
                <a:solidFill>
                  <a:srgbClr val="000000"/>
                </a:solidFill>
                <a:latin typeface="Times New Roman"/>
                <a:ea typeface="MS Gothic"/>
              </a:rPr>
              <a:t>Thu 19 Sep AM1</a:t>
            </a:r>
            <a:endParaRPr b="0" lang="sv-SE" sz="2000" spc="-1" strike="noStrike">
              <a:latin typeface="DejaVu Sans"/>
            </a:endParaRPr>
          </a:p>
          <a:p>
            <a:pPr>
              <a:lnSpc>
                <a:spcPct val="100000"/>
              </a:lnSpc>
              <a:spcBef>
                <a:spcPts val="499"/>
              </a:spcBef>
            </a:pPr>
            <a:endParaRPr b="0" lang="sv-SE" sz="2000" spc="-1" strike="noStrike">
              <a:latin typeface="DejaVu Sans"/>
            </a:endParaRPr>
          </a:p>
          <a:p>
            <a:pPr>
              <a:lnSpc>
                <a:spcPct val="100000"/>
              </a:lnSpc>
              <a:spcBef>
                <a:spcPts val="499"/>
              </a:spcBef>
            </a:pPr>
            <a:r>
              <a:rPr b="0" lang="sv-SE" sz="2000" spc="-1" strike="noStrike">
                <a:solidFill>
                  <a:srgbClr val="000000"/>
                </a:solidFill>
                <a:latin typeface="Nimbus Roman"/>
                <a:ea typeface="DejaVu Sans"/>
              </a:rPr>
              <a:t>6 hours in total.</a:t>
            </a:r>
            <a:endParaRPr b="0" lang="sv-SE" sz="2000" spc="-1" strike="noStrike">
              <a:latin typeface="DejaVu Sans"/>
            </a:endParaRPr>
          </a:p>
          <a:p>
            <a:pPr>
              <a:lnSpc>
                <a:spcPct val="100000"/>
              </a:lnSpc>
              <a:spcBef>
                <a:spcPts val="499"/>
              </a:spcBef>
            </a:pPr>
            <a:endParaRPr b="0" lang="sv-SE" sz="2000" spc="-1" strike="noStrike">
              <a:latin typeface="DejaVu Sans"/>
            </a:endParaRPr>
          </a:p>
        </p:txBody>
      </p:sp>
      <p:sp>
        <p:nvSpPr>
          <p:cNvPr id="172" name="CustomShape 2"/>
          <p:cNvSpPr/>
          <p:nvPr/>
        </p:nvSpPr>
        <p:spPr>
          <a:xfrm>
            <a:off x="4344840" y="6475320"/>
            <a:ext cx="526680" cy="361800"/>
          </a:xfrm>
          <a:prstGeom prst="rect">
            <a:avLst/>
          </a:prstGeom>
          <a:noFill/>
          <a:ln w="9360">
            <a:noFill/>
          </a:ln>
        </p:spPr>
        <p:style>
          <a:lnRef idx="0"/>
          <a:fillRef idx="0"/>
          <a:effectRef idx="0"/>
          <a:fontRef idx="minor"/>
        </p:style>
        <p:txBody>
          <a:bodyPr lIns="0" rIns="0" tIns="0" bIns="0">
            <a:noAutofit/>
          </a:bodyPr>
          <a:p>
            <a:pPr algn="ctr">
              <a:lnSpc>
                <a:spcPct val="100000"/>
              </a:lnSpc>
            </a:pPr>
            <a:r>
              <a:rPr b="0" lang="sv-SE" sz="1200" spc="-1" strike="noStrike">
                <a:solidFill>
                  <a:srgbClr val="000000"/>
                </a:solidFill>
                <a:latin typeface="Times New Roman"/>
                <a:ea typeface="MS Gothic"/>
              </a:rPr>
              <a:t>Slide </a:t>
            </a:r>
            <a:fld id="{7FDE7708-5384-430E-BF1F-5177B16766E8}" type="slidenum">
              <a:rPr b="0" lang="sv-SE" sz="1200" spc="-1" strike="noStrike">
                <a:solidFill>
                  <a:srgbClr val="000000"/>
                </a:solidFill>
                <a:latin typeface="Times New Roman"/>
                <a:ea typeface="MS Gothic"/>
              </a:rPr>
              <a:t>&lt;number&gt;</a:t>
            </a:fld>
            <a:endParaRPr b="0" lang="sv-SE" sz="1200" spc="-1" strike="noStrike">
              <a:latin typeface="DejaVu Sans"/>
            </a:endParaRPr>
          </a:p>
        </p:txBody>
      </p:sp>
      <p:sp>
        <p:nvSpPr>
          <p:cNvPr id="173" name="CustomShape 3"/>
          <p:cNvSpPr/>
          <p:nvPr/>
        </p:nvSpPr>
        <p:spPr>
          <a:xfrm>
            <a:off x="5357880" y="6475320"/>
            <a:ext cx="3182760" cy="179280"/>
          </a:xfrm>
          <a:prstGeom prst="rect">
            <a:avLst/>
          </a:prstGeom>
          <a:noFill/>
          <a:ln w="9360">
            <a:noFill/>
          </a:ln>
        </p:spPr>
        <p:style>
          <a:lnRef idx="0"/>
          <a:fillRef idx="0"/>
          <a:effectRef idx="0"/>
          <a:fontRef idx="minor"/>
        </p:style>
        <p:txBody>
          <a:bodyPr lIns="0" rIns="0" tIns="0" bIns="0">
            <a:noAutofit/>
          </a:bodyPr>
          <a:p>
            <a:pPr algn="r">
              <a:lnSpc>
                <a:spcPct val="100000"/>
              </a:lnSpc>
            </a:pPr>
            <a:r>
              <a:rPr b="0" lang="sv-SE" sz="1200" spc="-1" strike="noStrike">
                <a:solidFill>
                  <a:srgbClr val="000000"/>
                </a:solidFill>
                <a:latin typeface="Times New Roman"/>
                <a:ea typeface="MS Gothic"/>
              </a:rPr>
              <a:t>Amelia Andersdotter (ARTICLE19)</a:t>
            </a:r>
            <a:endParaRPr b="0" lang="sv-SE" sz="1200" spc="-1" strike="noStrike">
              <a:latin typeface="DejaVu Sans"/>
            </a:endParaRPr>
          </a:p>
        </p:txBody>
      </p:sp>
      <p:sp>
        <p:nvSpPr>
          <p:cNvPr id="174" name="CustomShape 4"/>
          <p:cNvSpPr/>
          <p:nvPr/>
        </p:nvSpPr>
        <p:spPr>
          <a:xfrm>
            <a:off x="696960" y="333360"/>
            <a:ext cx="1873080" cy="271080"/>
          </a:xfrm>
          <a:prstGeom prst="rect">
            <a:avLst/>
          </a:prstGeom>
          <a:noFill/>
          <a:ln w="9360">
            <a:noFill/>
          </a:ln>
        </p:spPr>
        <p:style>
          <a:lnRef idx="0"/>
          <a:fillRef idx="0"/>
          <a:effectRef idx="0"/>
          <a:fontRef idx="minor"/>
        </p:style>
        <p:txBody>
          <a:bodyPr lIns="0" rIns="0" tIns="0" bIns="0" anchor="b">
            <a:noAutofit/>
          </a:bodyPr>
          <a:p>
            <a:pPr>
              <a:lnSpc>
                <a:spcPct val="100000"/>
              </a:lnSpc>
            </a:pPr>
            <a:r>
              <a:rPr b="1" lang="sv-SE" sz="1800" spc="-1" strike="noStrike">
                <a:solidFill>
                  <a:srgbClr val="000000"/>
                </a:solidFill>
                <a:latin typeface="Times New Roman"/>
                <a:ea typeface="MS Gothic"/>
              </a:rPr>
              <a:t>Aug 2019</a:t>
            </a:r>
            <a:endParaRPr b="0" lang="sv-SE" sz="1800" spc="-1" strike="noStrike">
              <a:latin typeface="DejaVu Sans"/>
            </a:endParaRPr>
          </a:p>
        </p:txBody>
      </p:sp>
      <p:sp>
        <p:nvSpPr>
          <p:cNvPr id="175" name="CustomShape 5"/>
          <p:cNvSpPr/>
          <p:nvPr/>
        </p:nvSpPr>
        <p:spPr>
          <a:xfrm>
            <a:off x="685800" y="685800"/>
            <a:ext cx="7769160" cy="1063440"/>
          </a:xfrm>
          <a:prstGeom prst="rect">
            <a:avLst/>
          </a:prstGeom>
          <a:noFill/>
          <a:ln w="9360">
            <a:noFill/>
          </a:ln>
        </p:spPr>
        <p:style>
          <a:lnRef idx="0"/>
          <a:fillRef idx="0"/>
          <a:effectRef idx="0"/>
          <a:fontRef idx="minor"/>
        </p:style>
        <p:txBody>
          <a:bodyPr lIns="92160" rIns="92160" tIns="46080" bIns="46080" anchor="ctr">
            <a:noAutofit/>
          </a:bodyPr>
          <a:p>
            <a:pPr algn="ctr">
              <a:lnSpc>
                <a:spcPct val="100000"/>
              </a:lnSpc>
            </a:pPr>
            <a:r>
              <a:rPr b="1" lang="sv-SE" sz="3200" spc="-1" strike="noStrike">
                <a:solidFill>
                  <a:srgbClr val="000000"/>
                </a:solidFill>
                <a:latin typeface="Times New Roman"/>
                <a:ea typeface="MS Gothic"/>
              </a:rPr>
              <a:t>RCM TIG this week</a:t>
            </a:r>
            <a:endParaRPr b="0" lang="sv-SE" sz="3200" spc="-1" strike="noStrike">
              <a:latin typeface="DejaVu Sans"/>
            </a:endParaRPr>
          </a:p>
        </p:txBody>
      </p:sp>
    </p:spTree>
  </p:cSld>
  <mc:AlternateContent>
    <mc:Choice Requires="p14">
      <p:transition spd="slow" p14:dur="2000"/>
    </mc:Choice>
    <mc:Fallback>
      <p:transition spd="slow"/>
    </mc:Fallback>
  </mc:AlternateContent>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802-11-Submission</Template>
  <TotalTime>1563</TotalTime>
  <Application>LibreOffice/6.1.6.3$Linux_X86_64 LibreOffice_project/10$Build-3</Application>
  <Company>Activision</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2018-07-29T21:13:13Z</dcterms:created>
  <dc:creator>Jones, Allan</dc:creator>
  <dc:description/>
  <dc:language>sv-SE</dc:language>
  <cp:lastModifiedBy>Amelia Andersdotter</cp:lastModifiedBy>
  <cp:lastPrinted>1601-01-01T00:00:00Z</cp:lastPrinted>
  <dcterms:modified xsi:type="dcterms:W3CDTF">2019-08-12T13:42:32Z</dcterms:modified>
  <cp:revision>54</cp:revision>
  <dc:subject/>
  <dc:title>RTA TIG November Agenda</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Company">
    <vt:lpwstr>Activision</vt:lpwstr>
  </property>
  <property fmtid="{D5CDD505-2E9C-101B-9397-08002B2CF9AE}" pid="4" name="HiddenSlides">
    <vt:i4>0</vt:i4>
  </property>
  <property fmtid="{D5CDD505-2E9C-101B-9397-08002B2CF9AE}" pid="5" name="HyperlinksChanged">
    <vt:bool>0</vt:bool>
  </property>
  <property fmtid="{D5CDD505-2E9C-101B-9397-08002B2CF9AE}" pid="6" name="LinksUpToDate">
    <vt:bool>0</vt:bool>
  </property>
  <property fmtid="{D5CDD505-2E9C-101B-9397-08002B2CF9AE}" pid="7" name="MMClips">
    <vt:i4>0</vt:i4>
  </property>
  <property fmtid="{D5CDD505-2E9C-101B-9397-08002B2CF9AE}" pid="8" name="Notes">
    <vt:i4>3</vt:i4>
  </property>
  <property fmtid="{D5CDD505-2E9C-101B-9397-08002B2CF9AE}" pid="9" name="PresentationFormat">
    <vt:lpwstr>On-screen Show (4:3)</vt:lpwstr>
  </property>
  <property fmtid="{D5CDD505-2E9C-101B-9397-08002B2CF9AE}" pid="10" name="ScaleCrop">
    <vt:bool>0</vt:bool>
  </property>
  <property fmtid="{D5CDD505-2E9C-101B-9397-08002B2CF9AE}" pid="11" name="ShareDoc">
    <vt:bool>0</vt:bool>
  </property>
  <property fmtid="{D5CDD505-2E9C-101B-9397-08002B2CF9AE}" pid="12" name="Slides">
    <vt:i4>19</vt:i4>
  </property>
</Properties>
</file>