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2" r:id="rId3"/>
    <p:sldId id="315" r:id="rId4"/>
    <p:sldId id="338" r:id="rId5"/>
    <p:sldId id="328" r:id="rId6"/>
    <p:sldId id="339" r:id="rId7"/>
    <p:sldId id="340" r:id="rId8"/>
    <p:sldId id="341" r:id="rId9"/>
    <p:sldId id="358" r:id="rId10"/>
    <p:sldId id="342" r:id="rId11"/>
    <p:sldId id="334" r:id="rId12"/>
    <p:sldId id="400" r:id="rId13"/>
    <p:sldId id="401" r:id="rId14"/>
    <p:sldId id="402" r:id="rId15"/>
    <p:sldId id="389" r:id="rId16"/>
    <p:sldId id="380" r:id="rId17"/>
    <p:sldId id="311" r:id="rId18"/>
    <p:sldId id="314" r:id="rId19"/>
    <p:sldId id="351" r:id="rId20"/>
    <p:sldId id="394" r:id="rId21"/>
    <p:sldId id="359" r:id="rId22"/>
    <p:sldId id="371" r:id="rId23"/>
    <p:sldId id="398" r:id="rId24"/>
    <p:sldId id="399" r:id="rId25"/>
    <p:sldId id="397" r:id="rId26"/>
    <p:sldId id="396" r:id="rId27"/>
    <p:sldId id="366" r:id="rId28"/>
    <p:sldId id="379" r:id="rId29"/>
    <p:sldId id="360" r:id="rId30"/>
    <p:sldId id="395"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80" autoAdjust="0"/>
    <p:restoredTop sz="98505" autoAdjust="0"/>
  </p:normalViewPr>
  <p:slideViewPr>
    <p:cSldViewPr>
      <p:cViewPr varScale="1">
        <p:scale>
          <a:sx n="91" d="100"/>
          <a:sy n="91" d="100"/>
        </p:scale>
        <p:origin x="102" y="37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22425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449121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62821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16</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802.11-19/1419r2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051-07-0arc-what-is-an-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2019-09-17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12"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September 17,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685800" lvl="2" indent="-342900" eaLnBrk="1" hangingPunct="1">
              <a:lnSpc>
                <a:spcPct val="90000"/>
              </a:lnSpc>
              <a:spcBef>
                <a:spcPts val="300"/>
              </a:spcBef>
              <a:defRPr/>
            </a:pPr>
            <a:r>
              <a:rPr lang="en-US" dirty="0">
                <a:solidFill>
                  <a:srgbClr val="000000"/>
                </a:solidFill>
              </a:rPr>
              <a:t>Consider a new layer in 802.11 to arbitrate the operation of multiple active sessions using 802.1ASrev. </a:t>
            </a:r>
            <a:endParaRPr lang="en-US" b="1" dirty="0"/>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 typeface="Arial" pitchFamily="34" charset="0"/>
              <a:buChar char="•"/>
              <a:defRPr/>
            </a:pPr>
            <a:r>
              <a:rPr lang="en-US" b="1" dirty="0"/>
              <a:t>Monitor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11-18/1051r7</a:t>
            </a:r>
            <a:endParaRPr lang="en-US" dirty="0"/>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4"/>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33850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716607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83780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September 18, AM1</a:t>
            </a:r>
          </a:p>
          <a:p>
            <a:pPr lvl="0" eaLnBrk="1" hangingPunct="1">
              <a:lnSpc>
                <a:spcPct val="90000"/>
              </a:lnSpc>
              <a:defRPr/>
            </a:pPr>
            <a:r>
              <a:rPr lang="en-US" sz="2000" dirty="0">
                <a:solidFill>
                  <a:srgbClr val="000000"/>
                </a:solidFill>
              </a:rPr>
              <a:t>MLME-RESET, versus MLME-JOIN and MLME-START (and MLME-SCAN and MLME-STOP)</a:t>
            </a:r>
          </a:p>
          <a:p>
            <a:pPr lvl="0" eaLnBrk="1" hangingPunct="1">
              <a:lnSpc>
                <a:spcPct val="90000"/>
              </a:lnSpc>
              <a:defRPr/>
            </a:pPr>
            <a:r>
              <a:rPr lang="en-US" sz="2000" dirty="0">
                <a:solidFill>
                  <a:srgbClr val="000000"/>
                </a:solidFill>
              </a:rPr>
              <a:t>Monitor/discuss architecture concepts in </a:t>
            </a:r>
            <a:r>
              <a:rPr lang="en-US" sz="2000" dirty="0" err="1">
                <a:solidFill>
                  <a:srgbClr val="000000"/>
                </a:solidFill>
              </a:rPr>
              <a:t>TGbc</a:t>
            </a:r>
            <a:r>
              <a:rPr lang="en-US" sz="2000" dirty="0">
                <a:solidFill>
                  <a:srgbClr val="000000"/>
                </a:solidFill>
              </a:rPr>
              <a:t> and </a:t>
            </a:r>
            <a:r>
              <a:rPr lang="en-US" sz="2000" dirty="0" err="1">
                <a:solidFill>
                  <a:srgbClr val="000000"/>
                </a:solidFill>
              </a:rPr>
              <a:t>TGbe</a:t>
            </a:r>
            <a:endParaRPr lang="en-US" sz="2000" dirty="0">
              <a:solidFill>
                <a:srgbClr val="000000"/>
              </a:solidFill>
            </a:endParaRPr>
          </a:p>
          <a:p>
            <a:pPr eaLnBrk="1" hangingPunct="1">
              <a:lnSpc>
                <a:spcPct val="90000"/>
              </a:lnSpc>
              <a:defRPr/>
            </a:pPr>
            <a:r>
              <a:rPr lang="en-US" sz="2000" u="sng" dirty="0"/>
              <a:t>Consider 802.11 in a Deterministic Network/Time-Sensitive Networking </a:t>
            </a:r>
          </a:p>
          <a:p>
            <a:pPr marL="0" lvl="0" indent="0" eaLnBrk="1" hangingPunct="1">
              <a:lnSpc>
                <a:spcPct val="90000"/>
              </a:lnSpc>
              <a:buNone/>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Thursday, September 19,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July face-to-face minutes:</a:t>
            </a:r>
          </a:p>
          <a:p>
            <a:pPr lvl="1" eaLnBrk="1" hangingPunct="1"/>
            <a:r>
              <a:rPr lang="en-US" dirty="0"/>
              <a:t>&lt;link </a:t>
            </a:r>
            <a:r>
              <a:rPr lang="en-US" dirty="0" err="1"/>
              <a:t>tbd</a:t>
            </a:r>
            <a:r>
              <a:rPr lang="en-US" dirty="0"/>
              <a:t>&gt;</a:t>
            </a:r>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r>
              <a:rPr lang="en-US" altLang="en-US" dirty="0"/>
              <a:t>802.1ASrev use of 802.11 FTM</a:t>
            </a:r>
          </a:p>
          <a:p>
            <a:pPr lvl="1"/>
            <a:endParaRPr lang="en-US" altLang="en-US" dirty="0"/>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(1/19)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2019, Hanoi, Vietnam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18</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a:t>TGbe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a:t>TGbe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September 19</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November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17</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68705</TotalTime>
  <Words>1944</Words>
  <Application>Microsoft Office PowerPoint</Application>
  <PresentationFormat>On-screen Show (4:3)</PresentationFormat>
  <Paragraphs>255</Paragraphs>
  <Slides>30</Slides>
  <Notes>15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Helvetica</vt:lpstr>
      <vt:lpstr>Monotype Sorts</vt:lpstr>
      <vt:lpstr>Times New Roman</vt:lpstr>
      <vt:lpstr>802-11-Submission</vt:lpstr>
      <vt:lpstr>Document</vt:lpstr>
      <vt:lpstr>ARC-SC-agenda-Sept-2019</vt:lpstr>
      <vt:lpstr>Abstract</vt:lpstr>
      <vt:lpstr>IEEE 802.11   Architecture Standing Committee</vt:lpstr>
      <vt:lpstr>Tuesday, September 17th,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September 2019 (1 of 2)</vt:lpstr>
      <vt:lpstr>Annex G straw poll - 1</vt:lpstr>
      <vt:lpstr>Annex G straw poll - 2</vt:lpstr>
      <vt:lpstr>Annex G straw poll - 3</vt:lpstr>
      <vt:lpstr>ARC Agenda – July 2019 (2 of 2)</vt:lpstr>
      <vt:lpstr>Prior ARC Minutes</vt:lpstr>
      <vt:lpstr>IEEE 1588 mapping to IEEE 802.11/ 802.1ASrev use of FTM update </vt:lpstr>
      <vt:lpstr>IETF/802 coordination </vt:lpstr>
      <vt:lpstr>What is an ESS?</vt:lpstr>
      <vt:lpstr>What is a STA?</vt:lpstr>
      <vt:lpstr>Wednesday, September 18th, AM1</vt:lpstr>
      <vt:lpstr>MLME-RESET, versus MLME-JOIN and MLME-START</vt:lpstr>
      <vt:lpstr>MLME-RESET, versus MLME-JOIN and MLME-START – Considerations (1)</vt:lpstr>
      <vt:lpstr>MLME-RESET, versus MLME-JOIN and MLME-START – Considerations (2)</vt:lpstr>
      <vt:lpstr>TGbe potential multi-band/multi-AP concepts</vt:lpstr>
      <vt:lpstr>TGbc potential ARC concepts</vt:lpstr>
      <vt:lpstr>Thursday, September 19th, PM2</vt:lpstr>
      <vt:lpstr>ARC Future Activities &amp; sessions</vt:lpstr>
      <vt:lpstr>Planning for November 2019</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798</cp:revision>
  <cp:lastPrinted>1998-02-10T13:28:06Z</cp:lastPrinted>
  <dcterms:created xsi:type="dcterms:W3CDTF">2009-07-15T16:38:20Z</dcterms:created>
  <dcterms:modified xsi:type="dcterms:W3CDTF">2019-09-17T14:03:25Z</dcterms:modified>
</cp:coreProperties>
</file>