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58" r:id="rId37"/>
    <p:sldId id="800" r:id="rId38"/>
    <p:sldId id="694" r:id="rId39"/>
    <p:sldId id="695" r:id="rId40"/>
    <p:sldId id="740" r:id="rId41"/>
    <p:sldId id="741" r:id="rId42"/>
    <p:sldId id="825"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90" autoAdjust="0"/>
    <p:restoredTop sz="92169" autoAdjust="0"/>
  </p:normalViewPr>
  <p:slideViewPr>
    <p:cSldViewPr>
      <p:cViewPr varScale="1">
        <p:scale>
          <a:sx n="68" d="100"/>
          <a:sy n="68" d="100"/>
        </p:scale>
        <p:origin x="234"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73212" y="304027"/>
            <a:ext cx="3411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175"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795811234"/>
              </p:ext>
            </p:extLst>
          </p:nvPr>
        </p:nvGraphicFramePr>
        <p:xfrm>
          <a:off x="929218" y="1734990"/>
          <a:ext cx="10363199" cy="4953783"/>
        </p:xfrm>
        <a:graphic>
          <a:graphicData uri="http://schemas.openxmlformats.org/drawingml/2006/table">
            <a:tbl>
              <a:tblPr firstRow="1" bandRow="1">
                <a:tableStyleId>{073A0DAA-6AF3-43AB-8588-CEC1D06C72B9}</a:tableStyleId>
              </a:tblPr>
              <a:tblGrid>
                <a:gridCol w="1763108"/>
                <a:gridCol w="4089474"/>
                <a:gridCol w="3443818"/>
                <a:gridCol w="1066799"/>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CR for CID 3356 (revisit)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87812">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11-19/1586</a:t>
                      </a:r>
                      <a:r>
                        <a:rPr lang="en-US" sz="1400" baseline="0" dirty="0" smtClean="0">
                          <a:latin typeface="Arial" panose="020B0604020202020204" pitchFamily="34" charset="0"/>
                          <a:cs typeface="Arial" panose="020B0604020202020204" pitchFamily="34" charset="0"/>
                        </a:rPr>
                        <a:t> (19/1640)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p>
                    <a:p>
                      <a:r>
                        <a:rPr lang="en-US" sz="1400" dirty="0" smtClean="0">
                          <a:latin typeface="Arial" panose="020B0604020202020204" pitchFamily="34" charset="0"/>
                          <a:cs typeface="Arial" panose="020B0604020202020204" pitchFamily="34" charset="0"/>
                        </a:rPr>
                        <a:t>(Contents</a:t>
                      </a:r>
                      <a:r>
                        <a:rPr lang="en-US" sz="1400" baseline="0" dirty="0" smtClean="0">
                          <a:latin typeface="Arial" panose="020B0604020202020204" pitchFamily="34" charset="0"/>
                          <a:cs typeface="Arial" panose="020B0604020202020204" pitchFamily="34" charset="0"/>
                        </a:rPr>
                        <a:t> of BPSK Mark)</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i-FI" sz="1400" dirty="0" smtClean="0">
                          <a:latin typeface="Arial" panose="020B0604020202020204" pitchFamily="34" charset="0"/>
                          <a:cs typeface="Arial" panose="020B0604020202020204" pitchFamily="34" charset="0"/>
                        </a:rPr>
                        <a:t>CR on MC-OOK On Symbols (need</a:t>
                      </a:r>
                      <a:r>
                        <a:rPr lang="fi-FI" sz="1400" baseline="0" dirty="0" smtClean="0">
                          <a:latin typeface="Arial" panose="020B0604020202020204" pitchFamily="34" charset="0"/>
                          <a:cs typeface="Arial" panose="020B0604020202020204" pitchFamily="34" charset="0"/>
                        </a:rPr>
                        <a:t> to conclude)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89281">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51303">
                <a:tc>
                  <a:txBody>
                    <a:bodyPr/>
                    <a:lstStyle/>
                    <a:p>
                      <a:r>
                        <a:rPr lang="en-US" sz="1400" dirty="0" smtClean="0">
                          <a:latin typeface="Arial" panose="020B0604020202020204" pitchFamily="34" charset="0"/>
                          <a:cs typeface="Arial" panose="020B0604020202020204" pitchFamily="34" charset="0"/>
                        </a:rPr>
                        <a:t>11-19/1657</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deferred CIDs 3392, 3175, 3393 – need to confirm with Alfred (revisit on Wed. AM1)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a:t>
            </a:r>
            <a:r>
              <a:rPr lang="en-US" b="0" dirty="0" smtClean="0"/>
              <a:t>Vinod Kristem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11-19/1445r3]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a:t>
            </a:r>
            <a:r>
              <a:rPr lang="en-US" dirty="0" smtClean="0"/>
              <a:t>3209, 3154</a:t>
            </a:r>
            <a:endParaRPr lang="en-US" dirty="0" smtClean="0"/>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11-19/1539r2]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endParaRPr lang="en-US" dirty="0" smtClean="0"/>
          </a:p>
          <a:p>
            <a:endParaRPr lang="en-US" dirty="0" smtClean="0"/>
          </a:p>
          <a:p>
            <a:r>
              <a:rPr lang="en-US" b="0" dirty="0" smtClean="0"/>
              <a:t>Move</a:t>
            </a:r>
            <a:r>
              <a:rPr lang="en-US" b="0" dirty="0" smtClean="0"/>
              <a:t>: </a:t>
            </a:r>
            <a:r>
              <a:rPr lang="en-US" b="0" dirty="0" smtClean="0"/>
              <a:t>Leif Wilhelmsson</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37</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38</a:t>
            </a:fld>
            <a:endParaRPr lang="en-US" altLang="en-US" sz="1200" b="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39</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40</a:t>
            </a:fld>
            <a:endParaRPr lang="en-US" altLang="en-US" sz="12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41</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42</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165562</TotalTime>
  <Words>2330</Words>
  <Application>Microsoft Office PowerPoint</Application>
  <PresentationFormat>Widescreen</PresentationFormat>
  <Paragraphs>603</Paragraphs>
  <Slides>42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5616</cp:revision>
  <cp:lastPrinted>2014-11-04T15:04:57Z</cp:lastPrinted>
  <dcterms:created xsi:type="dcterms:W3CDTF">2007-04-17T18:10:23Z</dcterms:created>
  <dcterms:modified xsi:type="dcterms:W3CDTF">2019-09-17T08:44:11Z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2019-09-17 08:44:10Z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