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58"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68" d="100"/>
          <a:sy n="68" d="100"/>
        </p:scale>
        <p:origin x="8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802.11-19/1418r1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115"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10015495" y="746114"/>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545688898"/>
              </p:ext>
            </p:extLst>
          </p:nvPr>
        </p:nvGraphicFramePr>
        <p:xfrm>
          <a:off x="1219200" y="2193041"/>
          <a:ext cx="10363199" cy="2595880"/>
        </p:xfrm>
        <a:graphic>
          <a:graphicData uri="http://schemas.openxmlformats.org/drawingml/2006/table">
            <a:tbl>
              <a:tblPr firstRow="1" bandRow="1">
                <a:tableStyleId>{073A0DAA-6AF3-43AB-8588-CEC1D06C72B9}</a:tableStyleId>
              </a:tblPr>
              <a:tblGrid>
                <a:gridCol w="1763108"/>
                <a:gridCol w="3951892"/>
                <a:gridCol w="3124200"/>
                <a:gridCol w="1523999"/>
              </a:tblGrid>
              <a:tr h="370840">
                <a:tc>
                  <a:txBody>
                    <a:bodyPr/>
                    <a:lstStyle/>
                    <a:p>
                      <a:r>
                        <a:rPr lang="en-US" sz="1600" dirty="0" smtClean="0">
                          <a:latin typeface="Arial" panose="020B0604020202020204" pitchFamily="34" charset="0"/>
                          <a:cs typeface="Arial" panose="020B0604020202020204" pitchFamily="34" charset="0"/>
                        </a:rPr>
                        <a:t>DCN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Title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Presenter</a:t>
                      </a:r>
                      <a:r>
                        <a:rPr lang="en-US" sz="1600" baseline="0" dirty="0" smtClean="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CIDs</a:t>
                      </a:r>
                      <a:endParaRPr lang="en-US" sz="16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19/1456r0</a:t>
                      </a:r>
                    </a:p>
                  </a:txBody>
                  <a:tcPr/>
                </a:tc>
                <a:tc>
                  <a:txBody>
                    <a:bodyPr/>
                    <a:lstStyle/>
                    <a:p>
                      <a:r>
                        <a:rPr lang="en-US" sz="1600" dirty="0" smtClean="0">
                          <a:latin typeface="Arial" panose="020B0604020202020204" pitchFamily="34" charset="0"/>
                          <a:cs typeface="Arial" panose="020B0604020202020204" pitchFamily="34" charset="0"/>
                        </a:rPr>
                        <a:t>CR for key ID of WUR Broadcast frame</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Po-Kai Huang (Intel)</a:t>
                      </a:r>
                    </a:p>
                  </a:txBody>
                  <a:tcPr/>
                </a:tc>
                <a:tc>
                  <a:txBody>
                    <a:bodyPr/>
                    <a:lstStyle/>
                    <a:p>
                      <a:r>
                        <a:rPr lang="en-US" sz="1600" dirty="0" smtClean="0">
                          <a:latin typeface="Arial" panose="020B0604020202020204" pitchFamily="34" charset="0"/>
                          <a:cs typeface="Arial" panose="020B0604020202020204" pitchFamily="34" charset="0"/>
                        </a:rPr>
                        <a:t>2</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11-19/1539</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CR for CID 3356</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Xiaofei Wang (</a:t>
                      </a:r>
                      <a:r>
                        <a:rPr lang="en-US" sz="1600" dirty="0" err="1" smtClean="0">
                          <a:latin typeface="Arial" panose="020B0604020202020204" pitchFamily="34" charset="0"/>
                          <a:cs typeface="Arial" panose="020B0604020202020204" pitchFamily="34" charset="0"/>
                        </a:rPr>
                        <a:t>InterDigital</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11-19/1543r0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 CR for CID 3134  </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Minyoung Park (Intel)</a:t>
                      </a: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11-19/1570r0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lb241-cr-wur-fdma</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11-19/1571r0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lb241-cr-coexistence-assurance</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p>
                  </a:txBody>
                  <a:tcPr/>
                </a:tc>
                <a:tc>
                  <a:txBody>
                    <a:bodyPr/>
                    <a:lstStyle/>
                    <a:p>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11-19/1179r3</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CR for TX/RX Specification D3.0</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Leif Wilhelmsson (Ericsson)</a:t>
                      </a: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r>
              <a:rPr lang="en-US" dirty="0"/>
              <a:t/>
            </a:r>
            <a:br>
              <a:rPr lang="en-US" dirty="0"/>
            </a:br>
            <a:r>
              <a:rPr lang="en-US" dirty="0"/>
              <a:t>3021, 3022, 3125, 3024, 3088, 3132, 3239, 3321, </a:t>
            </a:r>
            <a:r>
              <a:rPr lang="en-US" dirty="0" smtClean="0"/>
              <a:t>3322 </a:t>
            </a:r>
          </a:p>
          <a:p>
            <a:endParaRPr lang="en-US" b="0" dirty="0" smtClean="0"/>
          </a:p>
          <a:p>
            <a:r>
              <a:rPr lang="en-US" b="0" dirty="0" smtClean="0"/>
              <a:t>Move: Vinod Kristem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11-19/1445r2] </a:t>
            </a:r>
            <a:r>
              <a:rPr lang="en-US" dirty="0"/>
              <a:t>for the CIDs listed below</a:t>
            </a:r>
            <a:r>
              <a:rPr lang="en-US" dirty="0" smtClean="0"/>
              <a:t>:</a:t>
            </a:r>
            <a:r>
              <a:rPr lang="en-US" dirty="0"/>
              <a:t/>
            </a:r>
            <a:br>
              <a:rPr lang="en-US" dirty="0"/>
            </a:br>
            <a:r>
              <a:rPr lang="en-US" dirty="0" smtClean="0"/>
              <a:t>3077</a:t>
            </a:r>
            <a:r>
              <a:rPr lang="en-US" dirty="0"/>
              <a:t>, 3117</a:t>
            </a:r>
            <a:r>
              <a:rPr lang="en-US" dirty="0" smtClean="0"/>
              <a:t>, </a:t>
            </a:r>
            <a:r>
              <a:rPr lang="en-US" dirty="0"/>
              <a:t>3209</a:t>
            </a:r>
            <a:endParaRPr lang="en-US" dirty="0" smtClean="0"/>
          </a:p>
          <a:p>
            <a:endParaRPr lang="en-US" b="0" dirty="0" smtClean="0"/>
          </a:p>
          <a:p>
            <a:r>
              <a:rPr lang="en-US" b="0" dirty="0" smtClean="0"/>
              <a:t>Move: </a:t>
            </a:r>
            <a:r>
              <a:rPr lang="en-US" b="0" dirty="0" err="1" smtClean="0"/>
              <a:t>Woojon</a:t>
            </a:r>
            <a:r>
              <a:rPr lang="en-US" b="0" dirty="0" smtClean="0"/>
              <a:t> 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err="1" smtClean="0"/>
              <a:t>Woojon</a:t>
            </a:r>
            <a:r>
              <a:rPr lang="en-US" b="0" dirty="0" smtClean="0"/>
              <a:t> 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smtClean="0"/>
              <a:t>6 </a:t>
            </a:r>
            <a:r>
              <a:rPr lang="en-US" sz="2400" dirty="0" smtClean="0"/>
              <a:t>s</a:t>
            </a:r>
            <a:r>
              <a:rPr lang="en-US" sz="2400" b="0" dirty="0" smtClean="0"/>
              <a:t>ubmissions (updated on </a:t>
            </a:r>
            <a:r>
              <a:rPr lang="en-US" sz="2400" b="0" dirty="0" smtClean="0"/>
              <a:t>September 13</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160515</TotalTime>
  <Words>2026</Words>
  <Application>Microsoft Office PowerPoint</Application>
  <PresentationFormat>Widescreen</PresentationFormat>
  <Paragraphs>520</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5572</cp:revision>
  <cp:lastPrinted>2014-11-04T15:04:57Z</cp:lastPrinted>
  <dcterms:created xsi:type="dcterms:W3CDTF">2007-04-17T18:10:23Z</dcterms:created>
  <dcterms:modified xsi:type="dcterms:W3CDTF">2019-09-13T20:36:39Z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2019-09-13 20:36:38Z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