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57" r:id="rId25"/>
    <p:sldId id="858"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6" autoAdjust="0"/>
    <p:restoredTop sz="92169" autoAdjust="0"/>
  </p:normalViewPr>
  <p:slideViewPr>
    <p:cSldViewPr>
      <p:cViewPr varScale="1">
        <p:scale>
          <a:sx n="68" d="100"/>
          <a:sy n="68" d="100"/>
        </p:scale>
        <p:origin x="846"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802.11-19/1418r0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082"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a:t>
            </a:r>
            <a:r>
              <a:rPr lang="en-US" altLang="en-US" dirty="0" smtClean="0"/>
              <a:t>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2019-8-10</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AM2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802.11-19/1341r0) </a:t>
            </a:r>
            <a:r>
              <a:rPr lang="en-US" altLang="en-US" sz="1600" dirty="0" smtClean="0"/>
              <a:t>and </a:t>
            </a:r>
            <a:r>
              <a:rPr lang="en-US" altLang="en-US" sz="1600" dirty="0"/>
              <a:t>teleconference minutes (doc: IEEE </a:t>
            </a:r>
            <a:r>
              <a:rPr lang="en-US" altLang="en-US" sz="1600" dirty="0" smtClean="0"/>
              <a:t>802.11-19/???)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AM1, PM2 (4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a:spcBef>
                <a:spcPts val="100"/>
              </a:spcBef>
            </a:pPr>
            <a:r>
              <a:rPr lang="en-US" altLang="en-US" sz="1600" dirty="0" smtClean="0"/>
              <a:t>Thursday: 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PM1 </a:t>
            </a:r>
            <a:r>
              <a:rPr lang="en-US" altLang="en-US" sz="1600" dirty="0" smtClean="0"/>
              <a:t>(2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b="1" dirty="0" smtClean="0"/>
              <a:t>Motion: WG recirculation letter ballot</a:t>
            </a:r>
            <a:endParaRPr lang="en-US" altLang="en-US" sz="1600" b="1" dirty="0" smtClean="0"/>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November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Hanoi, Vietnam</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15-20,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September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a:t>
            </a:r>
            <a:r>
              <a:rPr lang="en-US" altLang="en-US" dirty="0" smtClean="0"/>
              <a:t>July 2019 </a:t>
            </a:r>
            <a:r>
              <a:rPr lang="en-US" altLang="en-US" dirty="0" smtClean="0"/>
              <a:t>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smtClean="0"/>
              <a:t>In July, resolved </a:t>
            </a:r>
            <a:r>
              <a:rPr lang="en-US" altLang="en-US" dirty="0"/>
              <a:t>185 technical comments, 139 editorial comments received on D3.0 (LB241)</a:t>
            </a:r>
          </a:p>
          <a:p>
            <a:pPr lvl="1">
              <a:defRPr/>
            </a:pPr>
            <a:r>
              <a:rPr lang="en-US" altLang="en-US" sz="2400" dirty="0"/>
              <a:t>Total unresolved comments: </a:t>
            </a:r>
            <a:r>
              <a:rPr lang="en-US" altLang="en-US" sz="2400" dirty="0" smtClean="0"/>
              <a:t>94</a:t>
            </a:r>
          </a:p>
          <a:p>
            <a:pPr>
              <a:defRPr/>
            </a:pPr>
            <a:r>
              <a:rPr lang="en-US" altLang="en-US" sz="2800" dirty="0" smtClean="0"/>
              <a:t>In teleconference calls, resolved ?? CIDs</a:t>
            </a:r>
            <a:endParaRPr lang="en-US" altLang="en-US" sz="2800" dirty="0"/>
          </a:p>
          <a:p>
            <a:pPr>
              <a:defRPr/>
            </a:pPr>
            <a:r>
              <a:rPr lang="en-US" altLang="en-US" dirty="0" smtClean="0"/>
              <a:t>Reviewed </a:t>
            </a:r>
            <a:r>
              <a:rPr lang="en-US" altLang="en-US" dirty="0"/>
              <a:t>TG timeline</a:t>
            </a:r>
          </a:p>
          <a:p>
            <a:pPr>
              <a:defRPr/>
            </a:pPr>
            <a:r>
              <a:rPr lang="en-US" altLang="en-US" dirty="0"/>
              <a:t>Agenda: doc:11-19/988r11</a:t>
            </a:r>
          </a:p>
          <a:p>
            <a:endParaRPr lang="en-US" alt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a:t>
            </a:r>
            <a:r>
              <a:rPr lang="en-US" altLang="en-US" dirty="0" smtClean="0"/>
              <a:t>802.11-19/1341r0] </a:t>
            </a:r>
            <a:r>
              <a:rPr lang="en-US" altLang="en-US" dirty="0" smtClean="0"/>
              <a:t>and teleconference calls [doc: IEEE </a:t>
            </a:r>
            <a:r>
              <a:rPr lang="en-US" altLang="en-US" dirty="0" smtClean="0"/>
              <a:t>802.11-19/????r?]</a:t>
            </a:r>
            <a:endParaRPr lang="en-US" altLang="en-US" dirty="0" smtClean="0"/>
          </a:p>
          <a:p>
            <a:endParaRPr lang="en-US" altLang="en-US" dirty="0" smtClean="0"/>
          </a:p>
          <a:p>
            <a:pPr lvl="1"/>
            <a:r>
              <a:rPr lang="en-US" altLang="en-US" dirty="0" smtClean="0"/>
              <a:t>Move</a:t>
            </a:r>
            <a:r>
              <a:rPr lang="en-US" altLang="en-US" dirty="0" smtClean="0"/>
              <a:t>:</a:t>
            </a:r>
            <a:endParaRPr lang="en-US" altLang="en-US" dirty="0" smtClean="0"/>
          </a:p>
          <a:p>
            <a:pPr lvl="1"/>
            <a:r>
              <a:rPr lang="en-US" altLang="en-US" dirty="0" smtClean="0"/>
              <a:t>Second</a:t>
            </a:r>
            <a:r>
              <a:rPr lang="en-US" altLang="en-US" dirty="0" smtClean="0"/>
              <a:t>:</a:t>
            </a:r>
            <a:endParaRPr lang="en-US" altLang="en-US" dirty="0" smtClean="0"/>
          </a:p>
          <a:p>
            <a:pPr lvl="1"/>
            <a:r>
              <a:rPr lang="en-US" altLang="en-US" dirty="0" smtClean="0"/>
              <a:t>Result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3030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[TBD] </a:t>
            </a:r>
            <a:r>
              <a:rPr lang="en-US" dirty="0"/>
              <a:t>for the CIDs listed below:</a:t>
            </a:r>
            <a:br>
              <a:rPr lang="en-US" dirty="0"/>
            </a:br>
            <a:r>
              <a:rPr lang="en-US" dirty="0" smtClean="0"/>
              <a:t>[CIDs]</a:t>
            </a:r>
            <a:endParaRPr lang="en-US" b="0" dirty="0"/>
          </a:p>
          <a:p>
            <a:endParaRPr lang="en-US" b="0" dirty="0" smtClean="0"/>
          </a:p>
          <a:p>
            <a:r>
              <a:rPr lang="en-US" b="0" dirty="0" smtClean="0"/>
              <a:t>Move</a:t>
            </a:r>
            <a:r>
              <a:rPr lang="en-US" b="0" dirty="0" smtClean="0"/>
              <a:t>:</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t>LB 241 </a:t>
            </a:r>
            <a:r>
              <a:rPr lang="en-US" dirty="0"/>
              <a:t>on </a:t>
            </a:r>
            <a:r>
              <a:rPr lang="en-US" dirty="0" smtClean="0"/>
              <a:t>P802.11ba D3.0 </a:t>
            </a:r>
            <a:r>
              <a:rPr lang="en-US" dirty="0"/>
              <a:t>as contained in document &lt;</a:t>
            </a:r>
            <a:r>
              <a:rPr lang="en-US" dirty="0">
                <a:solidFill>
                  <a:srgbClr val="FF0000"/>
                </a:solidFill>
              </a:rPr>
              <a:t>resolution doc ref</a:t>
            </a:r>
            <a:r>
              <a:rPr lang="en-US" dirty="0"/>
              <a:t>&gt;,</a:t>
            </a:r>
          </a:p>
          <a:p>
            <a:r>
              <a:rPr lang="en-US" dirty="0" smtClean="0"/>
              <a:t>Instruct </a:t>
            </a:r>
            <a:r>
              <a:rPr lang="en-US" dirty="0"/>
              <a:t>the editor to prepare Draft </a:t>
            </a:r>
            <a:r>
              <a:rPr lang="en-US" dirty="0" smtClean="0"/>
              <a:t>4.0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t>P802.11ba D4.0 </a:t>
            </a:r>
            <a:r>
              <a:rPr lang="en-US" dirty="0"/>
              <a:t>be forwarded to Sponsor Ballot?”</a:t>
            </a:r>
          </a:p>
          <a:p>
            <a:endParaRPr lang="en-US" dirty="0"/>
          </a:p>
          <a:p>
            <a:r>
              <a:rPr lang="en-US" dirty="0" smtClean="0"/>
              <a:t>[</a:t>
            </a:r>
            <a:r>
              <a:rPr lang="en-US" dirty="0"/>
              <a:t>Moved: &lt;name&gt;,  Seconded: &lt;name&gt;,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676400" y="4648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November 2019</a:t>
            </a:r>
            <a:endParaRPr lang="en-US" altLang="en-US" dirty="0" smtClean="0"/>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September</a:t>
            </a:r>
            <a:r>
              <a:rPr lang="en-US" altLang="en-US" dirty="0" smtClean="0"/>
              <a:t> </a:t>
            </a:r>
            <a:r>
              <a:rPr lang="en-US" altLang="en-US" dirty="0" smtClean="0"/>
              <a:t>2019 session</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September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9396384"/>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D3.0 (LB241) </a:t>
            </a:r>
            <a:r>
              <a:rPr lang="en-US" altLang="en-US" dirty="0" smtClean="0"/>
              <a:t>and </a:t>
            </a:r>
            <a:r>
              <a:rPr lang="en-US" altLang="en-US" dirty="0"/>
              <a:t>instruct the editor to generate P802.11ba D3.0</a:t>
            </a:r>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a:t>
            </a:r>
            <a:r>
              <a:rPr lang="en-US" dirty="0" smtClean="0"/>
              <a:t>TBD </a:t>
            </a:r>
            <a:r>
              <a:rPr lang="en-US" dirty="0" smtClean="0"/>
              <a:t>: </a:t>
            </a:r>
          </a:p>
          <a:p>
            <a:pPr lvl="1">
              <a:defRPr/>
            </a:pPr>
            <a:r>
              <a:rPr lang="en-US" b="0" dirty="0" smtClean="0"/>
              <a:t>Received </a:t>
            </a:r>
            <a:r>
              <a:rPr lang="en-US" dirty="0" smtClean="0"/>
              <a:t>?? s</a:t>
            </a:r>
            <a:r>
              <a:rPr lang="en-US" b="0" dirty="0" smtClean="0"/>
              <a:t>ubmissions </a:t>
            </a:r>
            <a:r>
              <a:rPr lang="en-US" b="0" dirty="0" smtClean="0"/>
              <a:t>(updated on </a:t>
            </a:r>
            <a:r>
              <a:rPr lang="en-US" dirty="0" smtClean="0"/>
              <a:t>TBD</a:t>
            </a:r>
            <a:r>
              <a:rPr lang="en-US" b="0" dirty="0" smtClean="0"/>
              <a:t>)</a:t>
            </a:r>
            <a:endParaRPr lang="en-US" b="0" dirty="0" smtClean="0"/>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155253</TotalTime>
  <Words>1881</Words>
  <Application>Microsoft Office PowerPoint</Application>
  <PresentationFormat>Widescreen</PresentationFormat>
  <Paragraphs>447</Paragraphs>
  <Slides>31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September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2019 Meeting and Teleconference Calls</vt:lpstr>
      <vt:lpstr>Motion - Minutes</vt:lpstr>
      <vt:lpstr>Motion # 3030</vt:lpstr>
      <vt:lpstr>Recirculation LB Motion</vt:lpstr>
      <vt:lpstr>TGba Timeline </vt:lpstr>
      <vt:lpstr>Goal for November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5534</cp:revision>
  <cp:lastPrinted>2014-11-04T15:04:57Z</cp:lastPrinted>
  <dcterms:created xsi:type="dcterms:W3CDTF">2007-04-17T18:10:23Z</dcterms:created>
  <dcterms:modified xsi:type="dcterms:W3CDTF">2019-08-10T18:48:48Z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2019-08-10 18:48:48Z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