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3" r:id="rId19"/>
    <p:sldId id="278" r:id="rId20"/>
    <p:sldId id="286" r:id="rId21"/>
    <p:sldId id="279" r:id="rId22"/>
    <p:sldId id="284" r:id="rId23"/>
    <p:sldId id="285" r:id="rId24"/>
    <p:sldId id="280" r:id="rId25"/>
    <p:sldId id="281" r:id="rId26"/>
    <p:sldId id="28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415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8007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9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Specification Framework document</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11-19/1413r2 for the week</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11-19/1567r0)</a:t>
            </a:r>
          </a:p>
          <a:p>
            <a:pPr marL="457200" lvl="1" indent="0">
              <a:buFontTx/>
              <a:buNone/>
              <a:defRPr/>
            </a:pPr>
            <a:endParaRPr lang="en-GB" dirty="0"/>
          </a:p>
          <a:p>
            <a:pPr marL="457200" lvl="1" indent="0">
              <a:buFontTx/>
              <a:buNone/>
              <a:defRPr/>
            </a:pPr>
            <a:r>
              <a:rPr lang="en-GB" dirty="0"/>
              <a:t>Mover:	Tuncer Baykas</a:t>
            </a:r>
          </a:p>
          <a:p>
            <a:pPr marL="457200" lvl="1" indent="0">
              <a:buFontTx/>
              <a:buNone/>
              <a:defRPr/>
            </a:pPr>
            <a:r>
              <a:rPr lang="en-GB" dirty="0"/>
              <a:t>Second:	Evgeny Khorov</a:t>
            </a:r>
          </a:p>
          <a:p>
            <a:pPr marL="457200" lvl="1" indent="0">
              <a:buFontTx/>
              <a:buNone/>
              <a:defRPr/>
            </a:pPr>
            <a:endParaRPr lang="en-GB" dirty="0"/>
          </a:p>
          <a:p>
            <a:pPr marL="457200" lvl="1" indent="0">
              <a:buFontTx/>
              <a:buNone/>
              <a:defRPr/>
            </a:pPr>
            <a:r>
              <a:rPr lang="en-GB" dirty="0"/>
              <a:t>Yes:	 unanimous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Matthias Wendt</a:t>
            </a:r>
          </a:p>
          <a:p>
            <a:r>
              <a:rPr lang="en-GB" altLang="en-US" dirty="0"/>
              <a:t>Second:	Evgeny Khorov</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include the Evaluation Methodology for the MAC</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Instruct the Technical Editor to include the content of doc. 11-19/1000r2 into the Evaluation Methodology document (11-19/0187r4) and create a new version of the Evaluation Methodology document </a:t>
            </a:r>
          </a:p>
          <a:p>
            <a:endParaRPr lang="en-GB" altLang="en-US" dirty="0"/>
          </a:p>
          <a:p>
            <a:r>
              <a:rPr lang="en-GB" altLang="en-US" dirty="0"/>
              <a:t>Move: 	Nikola Serafimovski</a:t>
            </a:r>
          </a:p>
          <a:p>
            <a:r>
              <a:rPr lang="en-GB" altLang="en-US" dirty="0"/>
              <a:t>Second:	Harry </a:t>
            </a:r>
            <a:r>
              <a:rPr lang="en-GB" altLang="en-US" dirty="0" err="1"/>
              <a:t>Bims</a:t>
            </a:r>
            <a:endParaRPr lang="en-GB" altLang="en-US" dirty="0"/>
          </a:p>
          <a:p>
            <a:endParaRPr lang="en-GB" altLang="en-US" dirty="0"/>
          </a:p>
          <a:p>
            <a:r>
              <a:rPr lang="en-GB" altLang="en-US" dirty="0"/>
              <a:t>Yes:	9 / 0 / 7</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51302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11-19/1625r1</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11-19/1413r3 for the week</a:t>
            </a:r>
          </a:p>
          <a:p>
            <a:endParaRPr lang="en-GB" altLang="en-US" dirty="0"/>
          </a:p>
          <a:p>
            <a:r>
              <a:rPr lang="en-GB" altLang="en-US" dirty="0"/>
              <a:t>Move: 	Matthias Wendt</a:t>
            </a:r>
          </a:p>
          <a:p>
            <a:r>
              <a:rPr lang="en-GB" altLang="en-US" dirty="0"/>
              <a:t>Second:	Volker Jungnickel</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Draft D0.1 </a:t>
            </a:r>
            <a:r>
              <a:rPr lang="en-GB" altLang="en-US" dirty="0" err="1"/>
              <a:t>ToC</a:t>
            </a:r>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Doc. </a:t>
            </a:r>
            <a:r>
              <a:rPr lang="en-GB" altLang="en-US"/>
              <a:t>11-19/XXXX</a:t>
            </a:r>
          </a:p>
          <a:p>
            <a:pPr marL="800100" lvl="1" indent="-342900" algn="just">
              <a:buFont typeface="Arial" panose="020B0604020202020204" pitchFamily="34" charset="0"/>
              <a:buChar char="•"/>
            </a:pPr>
            <a:r>
              <a:rPr lang="en-GB" altLang="en-US" dirty="0"/>
              <a:t>Doc. 11-19/1566r0</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Straw Poll: Draft D0.1 </a:t>
            </a:r>
            <a:r>
              <a:rPr lang="en-GB" altLang="en-US" dirty="0" err="1"/>
              <a:t>ToC</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Straw Poll: Should there be a new clause for every new PHY in </a:t>
            </a:r>
            <a:r>
              <a:rPr lang="en-GB" altLang="en-US" dirty="0" err="1"/>
              <a:t>TGbb</a:t>
            </a:r>
            <a:r>
              <a:rPr lang="en-GB" altLang="en-US" dirty="0"/>
              <a:t>?</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16556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Channel Flatness test</a:t>
            </a:r>
          </a:p>
          <a:p>
            <a:pPr marL="800100" lvl="1" indent="-342900" algn="just">
              <a:buFont typeface="Arial" panose="020B0604020202020204" pitchFamily="34" charset="0"/>
              <a:buChar char="•"/>
            </a:pPr>
            <a:r>
              <a:rPr lang="en-GB" altLang="en-US" dirty="0"/>
              <a:t>Doc. 11-19/1639r0</a:t>
            </a:r>
          </a:p>
          <a:p>
            <a:pPr marL="800100" lvl="1" indent="-342900" algn="just">
              <a:buFont typeface="Arial" panose="020B0604020202020204" pitchFamily="34" charset="0"/>
              <a:buChar char="•"/>
            </a:pPr>
            <a:r>
              <a:rPr lang="en-GB" altLang="en-US" dirty="0"/>
              <a:t>Doc. 11-19/1625r2</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marL="800100" lvl="1" indent="-342900" algn="just">
              <a:buFont typeface="Arial" panose="020B0604020202020204" pitchFamily="34" charset="0"/>
              <a:buChar char="•"/>
            </a:pPr>
            <a:r>
              <a:rPr lang="en-GB" altLang="en-US" dirty="0"/>
              <a:t>doc. 11-19/1612r0 – </a:t>
            </a:r>
            <a:r>
              <a:rPr lang="en-US" dirty="0"/>
              <a:t>“Multi-Band Operation in LC and Hybrid LC/RF Networks”</a:t>
            </a: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1772</Words>
  <Application>Microsoft Office PowerPoint</Application>
  <PresentationFormat>Widescreen</PresentationFormat>
  <Paragraphs>421</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July 2019 </vt:lpstr>
      <vt:lpstr>Motion to include the Evaluation Methodology for the MAC</vt:lpstr>
      <vt:lpstr>Agenda Meeting Slot #2 – Monday, PM1</vt:lpstr>
      <vt:lpstr>Motion to approve the agenda </vt:lpstr>
      <vt:lpstr>Agenda Meeting Slot #3 – Tuesday, PM1</vt:lpstr>
      <vt:lpstr>Straw Poll: Draft D0.1 ToC</vt:lpstr>
      <vt:lpstr>Agenda Meeting Slot #4 – Tuesday, PM2</vt:lpstr>
      <vt:lpstr>Agenda Meeting Slot #5 – Wednesday, AM1</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16</cp:revision>
  <cp:lastPrinted>1601-01-01T00:00:00Z</cp:lastPrinted>
  <dcterms:created xsi:type="dcterms:W3CDTF">2019-08-08T09:50:31Z</dcterms:created>
  <dcterms:modified xsi:type="dcterms:W3CDTF">2019-09-16T11:09:32Z</dcterms:modified>
</cp:coreProperties>
</file>