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89" d="100"/>
          <a:sy n="89" d="100"/>
        </p:scale>
        <p:origin x="82" y="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4111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802.11-19/1413r0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2019-08-08</a:t>
            </a:r>
          </a:p>
        </p:txBody>
      </p:sp>
      <p:sp>
        <p:nvSpPr>
          <p:cNvPr id="6" name="Date Placeholder 3"/>
          <p:cNvSpPr>
            <a:spLocks noGrp="1"/>
          </p:cNvSpPr>
          <p:nvPr>
            <p:ph type="dt" idx="10"/>
          </p:nvPr>
        </p:nvSpPr>
        <p:spPr/>
        <p:txBody>
          <a:bodyPr/>
          <a:lstStyle/>
          <a:p>
            <a:r>
              <a:rPr lang="en-US"/>
              <a:t>Sept.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08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2420645120"/>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lvl="1" algn="just"/>
            <a:r>
              <a:rPr lang="en-GB" altLang="en-US" dirty="0"/>
              <a:t>Conference call schedule</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July </a:t>
            </a:r>
          </a:p>
          <a:p>
            <a:pPr lvl="1" algn="just"/>
            <a:r>
              <a:rPr lang="en-GB" altLang="en-US" dirty="0"/>
              <a:t>Approve the minutes from the teleconference calls</a:t>
            </a:r>
          </a:p>
          <a:p>
            <a:pPr lvl="1" algn="just"/>
            <a:r>
              <a:rPr lang="en-GB" altLang="en-US" dirty="0"/>
              <a:t>Evaluation Framework document</a:t>
            </a:r>
          </a:p>
          <a:p>
            <a:pPr lvl="1" algn="just"/>
            <a:r>
              <a:rPr lang="en-GB" altLang="en-US" dirty="0"/>
              <a:t>Hear PHY proposals</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11-19/1413r0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teleconference minutes</a:t>
            </a:r>
            <a:endParaRPr lang="en-US" altLang="en-US" dirty="0"/>
          </a:p>
        </p:txBody>
      </p:sp>
      <p:sp>
        <p:nvSpPr>
          <p:cNvPr id="3" name="Content Placeholder 2"/>
          <p:cNvSpPr>
            <a:spLocks noGrp="1"/>
          </p:cNvSpPr>
          <p:nvPr>
            <p:ph idx="1"/>
          </p:nvPr>
        </p:nvSpPr>
        <p:spPr>
          <a:xfrm>
            <a:off x="914401" y="1700808"/>
            <a:ext cx="10361084" cy="4113213"/>
          </a:xfrm>
        </p:spPr>
        <p:txBody>
          <a:bodyPr/>
          <a:lstStyle/>
          <a:p>
            <a:pPr>
              <a:defRPr/>
            </a:pPr>
            <a:r>
              <a:rPr lang="en-GB" dirty="0"/>
              <a:t>Approve the minutes from the teleconference meetings held between the July 2019 session and the Sept. 2019 session:</a:t>
            </a:r>
          </a:p>
          <a:p>
            <a:pPr lvl="1">
              <a:defRPr/>
            </a:pPr>
            <a:r>
              <a:rPr lang="en-GB" dirty="0"/>
              <a:t>5 Sept. (doc. 11-19/XXXXr0)</a:t>
            </a:r>
          </a:p>
          <a:p>
            <a:pPr marL="457200" lvl="1" indent="0">
              <a:buFontTx/>
              <a:buNone/>
              <a:defRPr/>
            </a:pPr>
            <a:endParaRPr lang="en-GB" dirty="0"/>
          </a:p>
          <a:p>
            <a:pPr marL="457200" lvl="1" indent="0">
              <a:buFontTx/>
              <a:buNone/>
              <a:defRPr/>
            </a:pPr>
            <a:r>
              <a:rPr lang="en-GB" dirty="0"/>
              <a:t>Mover:	</a:t>
            </a:r>
          </a:p>
          <a:p>
            <a:pPr marL="457200" lvl="1" indent="0">
              <a:buFontTx/>
              <a:buNone/>
              <a:defRPr/>
            </a:pPr>
            <a:r>
              <a:rPr lang="en-GB" dirty="0"/>
              <a:t>Second:	</a:t>
            </a:r>
          </a:p>
          <a:p>
            <a:pPr marL="457200" lvl="1" indent="0">
              <a:buFontTx/>
              <a:buNone/>
              <a:defRPr/>
            </a:pPr>
            <a:endParaRPr lang="en-GB" dirty="0"/>
          </a:p>
          <a:p>
            <a:pPr marL="457200" lvl="1" indent="0">
              <a:buFontTx/>
              <a:buNone/>
              <a:defRPr/>
            </a:pPr>
            <a:r>
              <a:rPr lang="en-GB" dirty="0"/>
              <a:t>Yes:	 </a:t>
            </a:r>
          </a:p>
          <a:p>
            <a:pPr marL="457200" lvl="1" indent="0">
              <a:buFontTx/>
              <a:buNone/>
              <a:defRPr/>
            </a:pPr>
            <a:r>
              <a:rPr lang="en-GB" dirty="0"/>
              <a:t>No:		</a:t>
            </a:r>
          </a:p>
          <a:p>
            <a:pPr marL="457200" lvl="1" indent="0">
              <a:buFontTx/>
              <a:buNone/>
              <a:defRPr/>
            </a:pPr>
            <a:r>
              <a:rPr lang="en-GB"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286036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May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July 2019 session in doc. 11-19/1343r0 </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Evaluation Framework document</a:t>
            </a:r>
          </a:p>
          <a:p>
            <a:pPr lvl="1" algn="just"/>
            <a:r>
              <a:rPr lang="en-GB" altLang="en-US" dirty="0"/>
              <a:t>Hear PHY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Tuesday,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September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lvl="1" algn="just"/>
            <a:r>
              <a:rPr lang="en-GB" altLang="en-US" dirty="0"/>
              <a:t>Hear MAC proposals</a:t>
            </a:r>
          </a:p>
          <a:p>
            <a:pPr lvl="1" algn="just"/>
            <a:r>
              <a:rPr lang="en-GB" altLang="en-US" dirty="0"/>
              <a:t>Teleconferences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08:30 AM EDT for 1h on</a:t>
            </a:r>
          </a:p>
          <a:p>
            <a:pPr>
              <a:defRPr/>
            </a:pPr>
            <a:r>
              <a:rPr lang="en-GB" altLang="en-US" dirty="0"/>
              <a:t>08:30 AM EDT for 1h on</a:t>
            </a:r>
          </a:p>
          <a:p>
            <a:pPr>
              <a:defRPr/>
            </a:pPr>
            <a:r>
              <a:rPr lang="en-GB" altLang="en-US" dirty="0"/>
              <a:t>08:30 AM EDT for 1h on</a:t>
            </a:r>
          </a:p>
          <a:p>
            <a:pPr>
              <a:defRPr/>
            </a:pPr>
            <a:endParaRPr lang="en-GB" altLang="en-US" dirty="0"/>
          </a:p>
          <a:p>
            <a:pPr>
              <a:defRPr/>
            </a:pPr>
            <a:r>
              <a:rPr lang="en-GB" altLang="en-US" dirty="0"/>
              <a:t>Move: 	</a:t>
            </a:r>
          </a:p>
          <a:p>
            <a:pPr>
              <a:defRPr/>
            </a:pPr>
            <a:r>
              <a:rPr lang="en-GB" altLang="en-US" dirty="0"/>
              <a:t>Second: 	</a:t>
            </a:r>
            <a:endParaRPr lang="en-GB" dirty="0"/>
          </a:p>
          <a:p>
            <a:pPr>
              <a:defRPr/>
            </a:pPr>
            <a:endParaRPr lang="en-GB"/>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1527</Words>
  <Application>Microsoft Office PowerPoint</Application>
  <PresentationFormat>Widescreen</PresentationFormat>
  <Paragraphs>349</Paragraphs>
  <Slides>23</Slides>
  <Notes>23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Monotype Sorts</vt:lpstr>
      <vt:lpstr>Times New Roman</vt:lpstr>
      <vt:lpstr>Office Theme</vt:lpstr>
      <vt:lpstr>Microsoft Word 97 - 2003 Document</vt:lpstr>
      <vt:lpstr>Light Communications Task Group (TGbb)  September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AM2</vt:lpstr>
      <vt:lpstr>Motion to approve the agenda </vt:lpstr>
      <vt:lpstr>Motion to approve teleconference minutes</vt:lpstr>
      <vt:lpstr>Motion to approve the minutes from May 2019 </vt:lpstr>
      <vt:lpstr>Agenda Meeting Slot #2 – Monday, PM1</vt:lpstr>
      <vt:lpstr>Agenda Meeting Slot #4 – Tuesday, PM2</vt:lpstr>
      <vt:lpstr>Agenda Meeting Slot #5 – Wednesday, AM1</vt:lpstr>
      <vt:lpstr>Agenda Meeting Slot #6 – Thursday, AM2</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4</cp:revision>
  <cp:lastPrinted>1601-01-01T00:00:00Z</cp:lastPrinted>
  <dcterms:created xsi:type="dcterms:W3CDTF">2019-08-08T09:50:31Z</dcterms:created>
  <dcterms:modified xsi:type="dcterms:W3CDTF">2019-08-08T15:53:16Z</dcterms:modified>
</cp:coreProperties>
</file>