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7"/>
  </p:notesMasterIdLst>
  <p:handoutMasterIdLst>
    <p:handoutMasterId r:id="rId128"/>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98" r:id="rId23"/>
    <p:sldId id="299" r:id="rId24"/>
    <p:sldId id="300" r:id="rId25"/>
    <p:sldId id="301" r:id="rId26"/>
    <p:sldId id="284" r:id="rId27"/>
    <p:sldId id="302" r:id="rId28"/>
    <p:sldId id="304" r:id="rId29"/>
    <p:sldId id="305" r:id="rId30"/>
    <p:sldId id="306" r:id="rId31"/>
    <p:sldId id="307" r:id="rId32"/>
    <p:sldId id="285" r:id="rId33"/>
    <p:sldId id="308" r:id="rId34"/>
    <p:sldId id="309" r:id="rId35"/>
    <p:sldId id="286" r:id="rId36"/>
    <p:sldId id="324" r:id="rId37"/>
    <p:sldId id="325" r:id="rId38"/>
    <p:sldId id="326" r:id="rId39"/>
    <p:sldId id="327" r:id="rId40"/>
    <p:sldId id="328" r:id="rId41"/>
    <p:sldId id="329" r:id="rId42"/>
    <p:sldId id="330" r:id="rId43"/>
    <p:sldId id="331" r:id="rId44"/>
    <p:sldId id="332" r:id="rId45"/>
    <p:sldId id="287" r:id="rId46"/>
    <p:sldId id="333" r:id="rId47"/>
    <p:sldId id="334" r:id="rId48"/>
    <p:sldId id="335" r:id="rId49"/>
    <p:sldId id="336" r:id="rId50"/>
    <p:sldId id="337" r:id="rId51"/>
    <p:sldId id="338" r:id="rId52"/>
    <p:sldId id="339" r:id="rId53"/>
    <p:sldId id="340" r:id="rId54"/>
    <p:sldId id="288" r:id="rId55"/>
    <p:sldId id="644" r:id="rId56"/>
    <p:sldId id="645" r:id="rId57"/>
    <p:sldId id="646" r:id="rId58"/>
    <p:sldId id="647" r:id="rId59"/>
    <p:sldId id="648" r:id="rId60"/>
    <p:sldId id="649" r:id="rId61"/>
    <p:sldId id="289" r:id="rId62"/>
    <p:sldId id="650" r:id="rId63"/>
    <p:sldId id="651" r:id="rId64"/>
    <p:sldId id="652" r:id="rId65"/>
    <p:sldId id="653" r:id="rId66"/>
    <p:sldId id="654" r:id="rId67"/>
    <p:sldId id="655" r:id="rId68"/>
    <p:sldId id="657" r:id="rId69"/>
    <p:sldId id="290" r:id="rId70"/>
    <p:sldId id="291" r:id="rId71"/>
    <p:sldId id="310" r:id="rId72"/>
    <p:sldId id="311" r:id="rId73"/>
    <p:sldId id="318" r:id="rId74"/>
    <p:sldId id="319" r:id="rId75"/>
    <p:sldId id="320" r:id="rId76"/>
    <p:sldId id="321" r:id="rId77"/>
    <p:sldId id="313" r:id="rId78"/>
    <p:sldId id="314" r:id="rId79"/>
    <p:sldId id="315" r:id="rId80"/>
    <p:sldId id="316" r:id="rId81"/>
    <p:sldId id="317" r:id="rId82"/>
    <p:sldId id="642" r:id="rId83"/>
    <p:sldId id="643" r:id="rId84"/>
    <p:sldId id="322" r:id="rId85"/>
    <p:sldId id="323" r:id="rId86"/>
    <p:sldId id="341" r:id="rId87"/>
    <p:sldId id="342" r:id="rId88"/>
    <p:sldId id="343" r:id="rId89"/>
    <p:sldId id="344" r:id="rId90"/>
    <p:sldId id="345" r:id="rId91"/>
    <p:sldId id="346" r:id="rId92"/>
    <p:sldId id="347" r:id="rId93"/>
    <p:sldId id="348" r:id="rId94"/>
    <p:sldId id="350" r:id="rId95"/>
    <p:sldId id="352" r:id="rId96"/>
    <p:sldId id="353" r:id="rId97"/>
    <p:sldId id="354" r:id="rId98"/>
    <p:sldId id="355" r:id="rId99"/>
    <p:sldId id="357" r:id="rId100"/>
    <p:sldId id="358" r:id="rId101"/>
    <p:sldId id="359" r:id="rId102"/>
    <p:sldId id="634" r:id="rId103"/>
    <p:sldId id="635" r:id="rId104"/>
    <p:sldId id="636" r:id="rId105"/>
    <p:sldId id="637" r:id="rId106"/>
    <p:sldId id="638" r:id="rId107"/>
    <p:sldId id="639" r:id="rId108"/>
    <p:sldId id="640" r:id="rId109"/>
    <p:sldId id="641" r:id="rId110"/>
    <p:sldId id="659" r:id="rId111"/>
    <p:sldId id="661" r:id="rId112"/>
    <p:sldId id="662" r:id="rId113"/>
    <p:sldId id="663" r:id="rId114"/>
    <p:sldId id="664" r:id="rId115"/>
    <p:sldId id="666" r:id="rId116"/>
    <p:sldId id="670" r:id="rId117"/>
    <p:sldId id="671" r:id="rId118"/>
    <p:sldId id="672" r:id="rId119"/>
    <p:sldId id="673" r:id="rId120"/>
    <p:sldId id="674" r:id="rId121"/>
    <p:sldId id="675" r:id="rId122"/>
    <p:sldId id="312" r:id="rId123"/>
    <p:sldId id="292" r:id="rId124"/>
    <p:sldId id="293" r:id="rId125"/>
    <p:sldId id="294" r:id="rId1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p:cViewPr>
        <p:scale>
          <a:sx n="67" d="100"/>
          <a:sy n="67" d="100"/>
        </p:scale>
        <p:origin x="64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4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20865 20866 20867 in doc 11-19/1186r3</a:t>
            </a:r>
          </a:p>
          <a:p>
            <a:endParaRPr lang="en-GB" dirty="0"/>
          </a:p>
          <a:p>
            <a:r>
              <a:rPr lang="en-GB" dirty="0"/>
              <a:t>Move: Lochan Verma</a:t>
            </a:r>
          </a:p>
          <a:p>
            <a:endParaRPr lang="en-GB" dirty="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57342667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a:xfrm>
            <a:off x="914401" y="1981201"/>
            <a:ext cx="10361084" cy="4113213"/>
          </a:xfrm>
        </p:spPr>
        <p:txBody>
          <a:bodyPr/>
          <a:lstStyle/>
          <a:p>
            <a:r>
              <a:rPr lang="en-US" dirty="0"/>
              <a:t>Move to accept resolutions to CIDs </a:t>
            </a:r>
            <a:r>
              <a:rPr lang="en-GB" dirty="0"/>
              <a:t>21552 in doc 11-19/1627r0</a:t>
            </a:r>
          </a:p>
          <a:p>
            <a:endParaRPr lang="en-GB" dirty="0"/>
          </a:p>
          <a:p>
            <a:r>
              <a:rPr lang="en-GB" dirty="0"/>
              <a:t>Move: Laurent Cariou</a:t>
            </a:r>
          </a:p>
          <a:p>
            <a:endParaRPr lang="en-GB" dirty="0"/>
          </a:p>
          <a:p>
            <a:r>
              <a:rPr lang="en-GB" dirty="0"/>
              <a:t>Agreed with 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310280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the following CIDs and the proposed modifications to 802.11ax draft D4.3 as in 11-19/1515r1</a:t>
            </a:r>
          </a:p>
          <a:p>
            <a:pPr lvl="1"/>
            <a:r>
              <a:rPr lang="en-US" altLang="zh-CN" dirty="0"/>
              <a:t>CID 21011, 21097, 21121, 21492</a:t>
            </a:r>
          </a:p>
          <a:p>
            <a:endParaRPr lang="en-US" altLang="zh-CN" dirty="0"/>
          </a:p>
          <a:p>
            <a:r>
              <a:rPr lang="en-US" altLang="zh-CN" dirty="0"/>
              <a:t>Move:	Yan Zhang			Second:</a:t>
            </a:r>
          </a:p>
          <a:p>
            <a:r>
              <a:rPr lang="en-US" altLang="zh-CN" dirty="0"/>
              <a:t>Y/N/A</a:t>
            </a:r>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102</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6045069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the following CIDs and the proposed modifications to 802.11ax draft D4.3 as in 11-19/1530r0</a:t>
            </a:r>
          </a:p>
          <a:p>
            <a:pPr lvl="1"/>
            <a:r>
              <a:rPr lang="en-US" altLang="zh-CN" dirty="0"/>
              <a:t>CID 20742, 20751</a:t>
            </a:r>
          </a:p>
          <a:p>
            <a:r>
              <a:rPr lang="en-US" altLang="zh-CN" dirty="0"/>
              <a:t> </a:t>
            </a:r>
          </a:p>
          <a:p>
            <a:r>
              <a:rPr lang="en-US" altLang="zh-CN" dirty="0"/>
              <a:t>Move:	</a:t>
            </a:r>
            <a:r>
              <a:rPr lang="en-US" altLang="zh-CN" dirty="0" err="1"/>
              <a:t>Youhan</a:t>
            </a:r>
            <a:r>
              <a:rPr lang="en-US" altLang="zh-CN" dirty="0"/>
              <a:t> Kim		Second:</a:t>
            </a:r>
          </a:p>
          <a:p>
            <a:r>
              <a:rPr lang="en-US" altLang="zh-CN" dirty="0"/>
              <a:t>Y/N/A</a:t>
            </a:r>
          </a:p>
          <a:p>
            <a:endParaRPr lang="en-US" altLang="zh-CN" dirty="0"/>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101799762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the following CIDs and the proposed modifications to 802.11ax draft D4.3 as in 11-19/1531r0</a:t>
            </a:r>
          </a:p>
          <a:p>
            <a:pPr lvl="1"/>
            <a:r>
              <a:rPr lang="en-US" altLang="zh-CN" dirty="0"/>
              <a:t>CID 20785</a:t>
            </a:r>
          </a:p>
          <a:p>
            <a:pPr lvl="1"/>
            <a:endParaRPr lang="en-US" altLang="zh-CN" dirty="0"/>
          </a:p>
          <a:p>
            <a:r>
              <a:rPr lang="en-US" altLang="zh-CN" dirty="0"/>
              <a:t>Move:		</a:t>
            </a:r>
            <a:r>
              <a:rPr lang="en-US" altLang="zh-CN" dirty="0" err="1"/>
              <a:t>Youhan</a:t>
            </a:r>
            <a:r>
              <a:rPr lang="en-US" altLang="zh-CN" dirty="0"/>
              <a:t> Kim			Second:</a:t>
            </a:r>
          </a:p>
          <a:p>
            <a:endParaRPr lang="en-US" altLang="zh-CN" dirty="0"/>
          </a:p>
          <a:p>
            <a:r>
              <a:rPr lang="en-US" altLang="zh-CN" dirty="0"/>
              <a:t>Y/N/A</a:t>
            </a:r>
          </a:p>
          <a:p>
            <a:endParaRPr lang="en-US" altLang="zh-CN" dirty="0"/>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418900736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 Motion #</a:t>
            </a:r>
            <a:endParaRPr lang="zh-CN" altLang="en-US" dirty="0"/>
          </a:p>
        </p:txBody>
      </p:sp>
      <p:sp>
        <p:nvSpPr>
          <p:cNvPr id="3" name="内容占位符 2"/>
          <p:cNvSpPr>
            <a:spLocks noGrp="1"/>
          </p:cNvSpPr>
          <p:nvPr>
            <p:ph idx="1"/>
          </p:nvPr>
        </p:nvSpPr>
        <p:spPr/>
        <p:txBody>
          <a:bodyPr/>
          <a:lstStyle/>
          <a:p>
            <a:r>
              <a:rPr lang="en-US" altLang="zh-CN" dirty="0"/>
              <a:t>Do you agree with the proposed modifications to 802.11ax draft D4.3 as in 11-19/1581r1?</a:t>
            </a:r>
          </a:p>
          <a:p>
            <a:endParaRPr lang="en-US" altLang="zh-CN" dirty="0"/>
          </a:p>
          <a:p>
            <a:r>
              <a:rPr lang="en-US" altLang="zh-CN" dirty="0"/>
              <a:t>Y/N/A</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78041760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the following CIDs and the proposed modifications to 802.11ax draft D4.3 as in 11-19/1560r2</a:t>
            </a:r>
          </a:p>
          <a:p>
            <a:pPr lvl="1"/>
            <a:r>
              <a:rPr lang="en-US" altLang="zh-CN" dirty="0"/>
              <a:t>CID 20895, 20898, 21431, 21434</a:t>
            </a:r>
          </a:p>
          <a:p>
            <a:pPr lvl="1"/>
            <a:endParaRPr lang="en-US" altLang="zh-CN" dirty="0"/>
          </a:p>
          <a:p>
            <a:r>
              <a:rPr lang="en-US" altLang="zh-CN" dirty="0"/>
              <a:t>Move:		</a:t>
            </a:r>
            <a:r>
              <a:rPr lang="en-US" altLang="zh-CN" dirty="0" err="1"/>
              <a:t>Tianyu</a:t>
            </a:r>
            <a:r>
              <a:rPr lang="en-US" altLang="zh-CN" dirty="0"/>
              <a:t> Wu		Second:</a:t>
            </a:r>
          </a:p>
          <a:p>
            <a:r>
              <a:rPr lang="en-US" altLang="zh-CN" dirty="0"/>
              <a:t>Y/N/A</a:t>
            </a:r>
          </a:p>
          <a:p>
            <a:endParaRPr lang="en-US" altLang="zh-CN" dirty="0"/>
          </a:p>
          <a:p>
            <a:r>
              <a:rPr lang="en-US" altLang="zh-CN" dirty="0"/>
              <a:t>Passed without objection</a:t>
            </a:r>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6290580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 to CID 21366 and the proposed modifications to 802.11ax draft D4.2 as in 11-19/1386r4</a:t>
            </a:r>
          </a:p>
          <a:p>
            <a:pPr lvl="1"/>
            <a:endParaRPr lang="en-US" altLang="zh-CN" dirty="0"/>
          </a:p>
          <a:p>
            <a:r>
              <a:rPr lang="en-US" altLang="zh-CN" dirty="0"/>
              <a:t>Move:		Brian Hart	Second:</a:t>
            </a:r>
          </a:p>
          <a:p>
            <a:r>
              <a:rPr lang="en-US" altLang="zh-CN" dirty="0"/>
              <a:t>Y/N/A</a:t>
            </a:r>
          </a:p>
          <a:p>
            <a:endParaRPr lang="en-US" altLang="zh-CN" dirty="0"/>
          </a:p>
          <a:p>
            <a:r>
              <a:rPr lang="en-US" altLang="zh-CN" dirty="0"/>
              <a:t>Passed without objection</a:t>
            </a:r>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107</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3648313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the following CIDs and the proposed modifications to 802.11ax draft D4.3 as in 11-19/1531r1</a:t>
            </a:r>
          </a:p>
          <a:p>
            <a:pPr lvl="1"/>
            <a:r>
              <a:rPr lang="en-US" altLang="zh-CN" dirty="0"/>
              <a:t>CID 20934</a:t>
            </a:r>
          </a:p>
          <a:p>
            <a:endParaRPr lang="en-US" altLang="zh-CN" dirty="0"/>
          </a:p>
          <a:p>
            <a:r>
              <a:rPr lang="en-US" altLang="zh-CN" dirty="0"/>
              <a:t>Move:		</a:t>
            </a:r>
            <a:r>
              <a:rPr lang="en-US" altLang="zh-CN" dirty="0" err="1"/>
              <a:t>Youhan</a:t>
            </a:r>
            <a:r>
              <a:rPr lang="en-US" altLang="zh-CN" dirty="0"/>
              <a:t> Kim	Second:</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108</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345447468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CR Motion #</a:t>
            </a:r>
            <a:endParaRPr lang="zh-CN" altLang="en-US" dirty="0"/>
          </a:p>
        </p:txBody>
      </p:sp>
      <p:sp>
        <p:nvSpPr>
          <p:cNvPr id="3" name="内容占位符 2"/>
          <p:cNvSpPr>
            <a:spLocks noGrp="1"/>
          </p:cNvSpPr>
          <p:nvPr>
            <p:ph idx="1"/>
          </p:nvPr>
        </p:nvSpPr>
        <p:spPr/>
        <p:txBody>
          <a:bodyPr/>
          <a:lstStyle/>
          <a:p>
            <a:r>
              <a:rPr lang="en-US" altLang="zh-CN" dirty="0"/>
              <a:t>Move to accept resolutions to CID 20978 as in 11-19/1236r3</a:t>
            </a:r>
          </a:p>
          <a:p>
            <a:endParaRPr lang="en-US" altLang="zh-CN" dirty="0"/>
          </a:p>
          <a:p>
            <a:r>
              <a:rPr lang="en-US" altLang="zh-CN" dirty="0"/>
              <a:t>Move:		Edward Au		Second:</a:t>
            </a:r>
          </a:p>
          <a:p>
            <a:r>
              <a:rPr lang="en-US" altLang="zh-CN" dirty="0"/>
              <a:t>Y/N/A</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109</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332754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54AE1-A728-4C73-9F8F-46ADD3E2D54C}"/>
              </a:ext>
            </a:extLst>
          </p:cNvPr>
          <p:cNvSpPr>
            <a:spLocks noGrp="1"/>
          </p:cNvSpPr>
          <p:nvPr>
            <p:ph type="title"/>
          </p:nvPr>
        </p:nvSpPr>
        <p:spPr/>
        <p:txBody>
          <a:bodyPr/>
          <a:lstStyle/>
          <a:p>
            <a:r>
              <a:rPr lang="en-US" dirty="0"/>
              <a:t>11-19/1658 (Yongho Seok)</a:t>
            </a:r>
          </a:p>
        </p:txBody>
      </p:sp>
      <p:sp>
        <p:nvSpPr>
          <p:cNvPr id="3" name="Content Placeholder 2">
            <a:extLst>
              <a:ext uri="{FF2B5EF4-FFF2-40B4-BE49-F238E27FC236}">
                <a16:creationId xmlns:a16="http://schemas.microsoft.com/office/drawing/2014/main" id="{4D4FB645-4077-4369-B928-B40735BA5B54}"/>
              </a:ext>
            </a:extLst>
          </p:cNvPr>
          <p:cNvSpPr>
            <a:spLocks noGrp="1"/>
          </p:cNvSpPr>
          <p:nvPr>
            <p:ph idx="1"/>
          </p:nvPr>
        </p:nvSpPr>
        <p:spPr/>
        <p:txBody>
          <a:bodyPr/>
          <a:lstStyle/>
          <a:p>
            <a:r>
              <a:rPr lang="en-US" dirty="0"/>
              <a:t>Move to accept resolutions to CIDs </a:t>
            </a:r>
            <a:r>
              <a:rPr lang="en-GB" dirty="0"/>
              <a:t>21049, 21329, 21328, 20657, 20690 in doc 11-19/1658r2</a:t>
            </a:r>
          </a:p>
          <a:p>
            <a:endParaRPr lang="en-GB" dirty="0"/>
          </a:p>
          <a:p>
            <a:r>
              <a:rPr lang="en-GB" dirty="0"/>
              <a:t>Move:			Second:</a:t>
            </a:r>
          </a:p>
          <a:p>
            <a:endParaRPr lang="en-GB" dirty="0"/>
          </a:p>
          <a:p>
            <a:r>
              <a:rPr lang="en-GB" dirty="0"/>
              <a:t>Approved with unanimous consent.</a:t>
            </a:r>
          </a:p>
          <a:p>
            <a:r>
              <a:rPr lang="en-GB" dirty="0"/>
              <a:t>To be continued on Wed AM1</a:t>
            </a:r>
          </a:p>
          <a:p>
            <a:endParaRPr lang="en-GB" dirty="0"/>
          </a:p>
          <a:p>
            <a:endParaRPr lang="en-US" dirty="0"/>
          </a:p>
        </p:txBody>
      </p:sp>
      <p:sp>
        <p:nvSpPr>
          <p:cNvPr id="4" name="Slide Number Placeholder 3">
            <a:extLst>
              <a:ext uri="{FF2B5EF4-FFF2-40B4-BE49-F238E27FC236}">
                <a16:creationId xmlns:a16="http://schemas.microsoft.com/office/drawing/2014/main" id="{11A4B348-8A71-47B0-AA49-0CA0555316C8}"/>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2240FEEF-D96F-4421-A9AC-F55089602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EA52E1-7223-4E74-941B-C968E598624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393173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FD2A-1955-4F0B-91E1-4701540A94AB}"/>
              </a:ext>
            </a:extLst>
          </p:cNvPr>
          <p:cNvSpPr>
            <a:spLocks noGrp="1"/>
          </p:cNvSpPr>
          <p:nvPr>
            <p:ph type="title"/>
          </p:nvPr>
        </p:nvSpPr>
        <p:spPr/>
        <p:txBody>
          <a:bodyPr/>
          <a:lstStyle/>
          <a:p>
            <a:r>
              <a:rPr lang="en-US" dirty="0"/>
              <a:t>11-19/1667 (Mark Rison)</a:t>
            </a:r>
          </a:p>
        </p:txBody>
      </p:sp>
      <p:sp>
        <p:nvSpPr>
          <p:cNvPr id="3" name="Content Placeholder 2">
            <a:extLst>
              <a:ext uri="{FF2B5EF4-FFF2-40B4-BE49-F238E27FC236}">
                <a16:creationId xmlns:a16="http://schemas.microsoft.com/office/drawing/2014/main" id="{0554DA9C-F4CA-4546-8B9A-B0D54F1928BE}"/>
              </a:ext>
            </a:extLst>
          </p:cNvPr>
          <p:cNvSpPr>
            <a:spLocks noGrp="1"/>
          </p:cNvSpPr>
          <p:nvPr>
            <p:ph idx="1"/>
          </p:nvPr>
        </p:nvSpPr>
        <p:spPr/>
        <p:txBody>
          <a:bodyPr/>
          <a:lstStyle/>
          <a:p>
            <a:r>
              <a:rPr lang="en-US" dirty="0"/>
              <a:t>Move to accept resolutions to CIDs 20991, 20618, 20979, 20637, 20758, </a:t>
            </a:r>
            <a:r>
              <a:rPr lang="en-US" dirty="0">
                <a:solidFill>
                  <a:srgbClr val="FF0000"/>
                </a:solidFill>
              </a:rPr>
              <a:t>20624</a:t>
            </a:r>
            <a:r>
              <a:rPr lang="en-US" dirty="0"/>
              <a:t>, </a:t>
            </a:r>
            <a:r>
              <a:rPr lang="en-US" dirty="0">
                <a:solidFill>
                  <a:srgbClr val="FF0000"/>
                </a:solidFill>
              </a:rPr>
              <a:t>21203</a:t>
            </a:r>
            <a:r>
              <a:rPr lang="en-US" dirty="0"/>
              <a:t>, </a:t>
            </a:r>
            <a:r>
              <a:rPr lang="en-US" dirty="0">
                <a:solidFill>
                  <a:srgbClr val="FF0000"/>
                </a:solidFill>
              </a:rPr>
              <a:t>20671</a:t>
            </a:r>
            <a:r>
              <a:rPr lang="en-US" dirty="0"/>
              <a:t> in doc 11-19/1667r1</a:t>
            </a:r>
          </a:p>
          <a:p>
            <a:endParaRPr lang="en-US" dirty="0"/>
          </a:p>
          <a:p>
            <a:r>
              <a:rPr lang="en-US" dirty="0"/>
              <a:t>Move: mark Rison		Second:</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71D74C9F-7348-43CB-8E7B-838623BCFC9F}"/>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001F7D3-6B07-4005-A8E2-ABC3DBAB38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6CC7755-1086-4BB2-B035-AA44D8D37B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523105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1842-7E04-4D76-AB94-514FC79FB33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B70B8AF-F406-4DE4-A93A-D56697D7518E}"/>
              </a:ext>
            </a:extLst>
          </p:cNvPr>
          <p:cNvSpPr>
            <a:spLocks noGrp="1"/>
          </p:cNvSpPr>
          <p:nvPr>
            <p:ph idx="1"/>
          </p:nvPr>
        </p:nvSpPr>
        <p:spPr/>
        <p:txBody>
          <a:bodyPr/>
          <a:lstStyle/>
          <a:p>
            <a:r>
              <a:rPr lang="en-GB" dirty="0"/>
              <a:t>Move to accept “RJECTED” as the resolution to CID 21502. </a:t>
            </a:r>
            <a:r>
              <a:rPr lang="en-US" dirty="0">
                <a:solidFill>
                  <a:srgbClr val="FF0000"/>
                </a:solidFill>
              </a:rPr>
              <a:t>A proposal was made in doc 11-19/0422. After debating the issues a straw poll indicated that a technical consensus of 75% would not be achieved in an equivalent motion</a:t>
            </a:r>
            <a:r>
              <a:rPr lang="en-GB" dirty="0"/>
              <a:t> </a:t>
            </a:r>
          </a:p>
          <a:p>
            <a:endParaRPr lang="en-GB" dirty="0"/>
          </a:p>
          <a:p>
            <a:r>
              <a:rPr lang="en-US" dirty="0"/>
              <a:t>Do you accept resolution to CIDs </a:t>
            </a:r>
            <a:r>
              <a:rPr lang="en-GB" dirty="0"/>
              <a:t>21502 in doc 11-19/0422r7 subject to editorial changes?</a:t>
            </a:r>
          </a:p>
          <a:p>
            <a:r>
              <a:rPr lang="en-GB" dirty="0">
                <a:highlight>
                  <a:srgbClr val="FF0000"/>
                </a:highlight>
              </a:rPr>
              <a:t>Y/N/A: 8/12/18</a:t>
            </a:r>
          </a:p>
          <a:p>
            <a:r>
              <a:rPr lang="en-GB" dirty="0"/>
              <a:t>Need a motion to reject the CID</a:t>
            </a:r>
          </a:p>
          <a:p>
            <a:endParaRPr lang="en-US" dirty="0"/>
          </a:p>
        </p:txBody>
      </p:sp>
      <p:sp>
        <p:nvSpPr>
          <p:cNvPr id="4" name="Slide Number Placeholder 3">
            <a:extLst>
              <a:ext uri="{FF2B5EF4-FFF2-40B4-BE49-F238E27FC236}">
                <a16:creationId xmlns:a16="http://schemas.microsoft.com/office/drawing/2014/main" id="{8415854E-342D-4A02-B7DC-05217336D9D6}"/>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5A51A3B1-1D34-4106-BB5E-3CFE7E1030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D0FFD3-C686-46F8-9DF2-16DC55FC176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6281083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067E-B63B-4D9F-8813-69FA6008ED11}"/>
              </a:ext>
            </a:extLst>
          </p:cNvPr>
          <p:cNvSpPr>
            <a:spLocks noGrp="1"/>
          </p:cNvSpPr>
          <p:nvPr>
            <p:ph type="title"/>
          </p:nvPr>
        </p:nvSpPr>
        <p:spPr/>
        <p:txBody>
          <a:bodyPr/>
          <a:lstStyle/>
          <a:p>
            <a:r>
              <a:rPr lang="en-US" dirty="0"/>
              <a:t>11-19/1668 (</a:t>
            </a:r>
            <a:r>
              <a:rPr lang="en-US" b="0" dirty="0"/>
              <a:t>Jarkko </a:t>
            </a:r>
            <a:r>
              <a:rPr lang="en-US" b="0" dirty="0" err="1"/>
              <a:t>Kneckt</a:t>
            </a:r>
            <a:r>
              <a:rPr lang="en-US" b="0" dirty="0"/>
              <a:t>)</a:t>
            </a:r>
            <a:endParaRPr lang="en-US" dirty="0"/>
          </a:p>
        </p:txBody>
      </p:sp>
      <p:sp>
        <p:nvSpPr>
          <p:cNvPr id="3" name="Content Placeholder 2">
            <a:extLst>
              <a:ext uri="{FF2B5EF4-FFF2-40B4-BE49-F238E27FC236}">
                <a16:creationId xmlns:a16="http://schemas.microsoft.com/office/drawing/2014/main" id="{7C749F1A-845B-4568-BCCE-62AC716CABD5}"/>
              </a:ext>
            </a:extLst>
          </p:cNvPr>
          <p:cNvSpPr>
            <a:spLocks noGrp="1"/>
          </p:cNvSpPr>
          <p:nvPr>
            <p:ph idx="1"/>
          </p:nvPr>
        </p:nvSpPr>
        <p:spPr/>
        <p:txBody>
          <a:bodyPr/>
          <a:lstStyle/>
          <a:p>
            <a:r>
              <a:rPr lang="en-US" dirty="0"/>
              <a:t>Do you accept text changes in doc 11-19/1668r1?</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1B2745F0-FACF-4766-A370-63C4C45127D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221ACC-C7FC-4883-8E9B-5E9F07DA0A5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65B0B53-710E-4B88-916D-9C3BFF973FA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5713123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4573-2BD1-4F54-B939-04ECF4B5E61F}"/>
              </a:ext>
            </a:extLst>
          </p:cNvPr>
          <p:cNvSpPr>
            <a:spLocks noGrp="1"/>
          </p:cNvSpPr>
          <p:nvPr>
            <p:ph type="title"/>
          </p:nvPr>
        </p:nvSpPr>
        <p:spPr/>
        <p:txBody>
          <a:bodyPr/>
          <a:lstStyle/>
          <a:p>
            <a:r>
              <a:rPr lang="en-US" dirty="0"/>
              <a:t>CR Motion # </a:t>
            </a:r>
          </a:p>
        </p:txBody>
      </p:sp>
      <p:sp>
        <p:nvSpPr>
          <p:cNvPr id="3" name="Content Placeholder 2">
            <a:extLst>
              <a:ext uri="{FF2B5EF4-FFF2-40B4-BE49-F238E27FC236}">
                <a16:creationId xmlns:a16="http://schemas.microsoft.com/office/drawing/2014/main" id="{DE1BACEB-6E0D-467D-8E7E-6B44BAF64B89}"/>
              </a:ext>
            </a:extLst>
          </p:cNvPr>
          <p:cNvSpPr>
            <a:spLocks noGrp="1"/>
          </p:cNvSpPr>
          <p:nvPr>
            <p:ph idx="1"/>
          </p:nvPr>
        </p:nvSpPr>
        <p:spPr/>
        <p:txBody>
          <a:bodyPr/>
          <a:lstStyle/>
          <a:p>
            <a:r>
              <a:rPr lang="en-US" dirty="0"/>
              <a:t>Move to accept resolutions to CIDs 20475, 20788 and 21618  in doc 11-19/1618r1 </a:t>
            </a:r>
            <a:r>
              <a:rPr lang="en-US" dirty="0">
                <a:highlight>
                  <a:srgbClr val="00FF00"/>
                </a:highlight>
              </a:rPr>
              <a:t>pending editorial changes</a:t>
            </a:r>
          </a:p>
          <a:p>
            <a:endParaRPr lang="en-US" dirty="0"/>
          </a:p>
          <a:p>
            <a:r>
              <a:rPr lang="en-US" dirty="0"/>
              <a:t>Move: </a:t>
            </a:r>
            <a:r>
              <a:rPr lang="en-US" b="0" dirty="0"/>
              <a:t>Jarkko </a:t>
            </a:r>
            <a:r>
              <a:rPr lang="en-US" b="0" dirty="0" err="1"/>
              <a:t>Kneckt</a:t>
            </a:r>
            <a:r>
              <a:rPr lang="en-US" b="0" dirty="0"/>
              <a:t>			Second:</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CFCE1FD-47E6-4459-91AB-04EC20F0A9C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0981B35-FED6-4907-808D-C9BCD6DA44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95776E-8017-487C-9114-E38B2876CA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786725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432-224C-4153-9D8E-1067F8C3AAC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06EEFCD-ECD8-4D71-930E-1FFB2C021686}"/>
              </a:ext>
            </a:extLst>
          </p:cNvPr>
          <p:cNvSpPr>
            <a:spLocks noGrp="1"/>
          </p:cNvSpPr>
          <p:nvPr>
            <p:ph idx="1"/>
          </p:nvPr>
        </p:nvSpPr>
        <p:spPr/>
        <p:txBody>
          <a:bodyPr/>
          <a:lstStyle/>
          <a:p>
            <a:r>
              <a:rPr lang="en-US" dirty="0"/>
              <a:t>Move to accept resolutions to CIDs </a:t>
            </a:r>
            <a:r>
              <a:rPr lang="en-GB" dirty="0"/>
              <a:t>20087, 20088, 20166, 21001 in doc 11-19/1377r1</a:t>
            </a:r>
          </a:p>
          <a:p>
            <a:endParaRPr lang="en-GB" dirty="0"/>
          </a:p>
          <a:p>
            <a:r>
              <a:rPr lang="en-GB" dirty="0"/>
              <a:t>Move: Sameer </a:t>
            </a:r>
            <a:r>
              <a:rPr lang="en-GB" dirty="0" err="1"/>
              <a:t>Vermani</a:t>
            </a:r>
            <a:r>
              <a:rPr lang="en-GB" dirty="0"/>
              <a:t>			Second:</a:t>
            </a:r>
          </a:p>
          <a:p>
            <a:endParaRPr lang="en-GB" dirty="0"/>
          </a:p>
          <a:p>
            <a:r>
              <a:rPr lang="en-GB" dirty="0">
                <a:highlight>
                  <a:srgbClr val="00FF00"/>
                </a:highlight>
              </a:rPr>
              <a:t>Y/N/A: 10/0/3</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9B579FC1-5E3E-436A-80C2-EF5CF185EAB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5B0636E8-451E-4620-BFEF-E62763DE95F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E6B06B-A9AF-4943-B0F5-F299E54310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898949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E403-0DF5-475A-9E91-2B97E01E487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483170C7-7757-4E38-9FD9-33847926902B}"/>
              </a:ext>
            </a:extLst>
          </p:cNvPr>
          <p:cNvSpPr>
            <a:spLocks noGrp="1"/>
          </p:cNvSpPr>
          <p:nvPr>
            <p:ph idx="1"/>
          </p:nvPr>
        </p:nvSpPr>
        <p:spPr/>
        <p:txBody>
          <a:bodyPr/>
          <a:lstStyle/>
          <a:p>
            <a:r>
              <a:rPr lang="en-US" dirty="0"/>
              <a:t>Move to accept “REVISED” as the resolution to CID 20268 and incorporating changes in doc 11-19/1275r0</a:t>
            </a:r>
          </a:p>
          <a:p>
            <a:endParaRPr lang="en-US" dirty="0"/>
          </a:p>
          <a:p>
            <a:r>
              <a:rPr lang="en-US" dirty="0"/>
              <a:t>Move: </a:t>
            </a:r>
            <a:r>
              <a:rPr lang="en-US" dirty="0" err="1"/>
              <a:t>Sirini</a:t>
            </a:r>
            <a:r>
              <a:rPr lang="en-US" dirty="0"/>
              <a:t>			Second:</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9569E3FE-4BA6-4423-8CF5-776921CA725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FE0A1D1F-FF2B-4362-A5EA-0391DE7BEDD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5D6ED-0498-4104-A070-68DDDB141D6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343150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F1753-5BC3-4478-A2B7-AF624AB9F88B}"/>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CF6500AC-61A4-4BA5-A360-E40C0ED108B9}"/>
              </a:ext>
            </a:extLst>
          </p:cNvPr>
          <p:cNvSpPr>
            <a:spLocks noGrp="1"/>
          </p:cNvSpPr>
          <p:nvPr>
            <p:ph idx="1"/>
          </p:nvPr>
        </p:nvSpPr>
        <p:spPr/>
        <p:txBody>
          <a:bodyPr/>
          <a:lstStyle/>
          <a:p>
            <a:r>
              <a:rPr lang="en-US" dirty="0"/>
              <a:t>Move to accept resolution to CID 21574 in doc 11-19/1673r1</a:t>
            </a:r>
          </a:p>
          <a:p>
            <a:endParaRPr lang="en-US" dirty="0"/>
          </a:p>
          <a:p>
            <a:r>
              <a:rPr lang="en-US" dirty="0"/>
              <a:t>Move: </a:t>
            </a:r>
            <a:r>
              <a:rPr lang="en-US" dirty="0" err="1"/>
              <a:t>Sirini</a:t>
            </a:r>
            <a:r>
              <a:rPr lang="en-US" dirty="0"/>
              <a:t>		Second:</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5DC16E6E-D82E-4B5B-9149-98BEDE363C2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418F517-3868-47DB-9490-81F5B5B425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09F4C01-DCB5-4869-A9E2-6DE37C46FC7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33180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7B83-A71E-4579-B48F-0FC71773702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CC5A01D-E14E-481D-BE1A-8E3CD3EA294D}"/>
              </a:ext>
            </a:extLst>
          </p:cNvPr>
          <p:cNvSpPr>
            <a:spLocks noGrp="1"/>
          </p:cNvSpPr>
          <p:nvPr>
            <p:ph idx="1"/>
          </p:nvPr>
        </p:nvSpPr>
        <p:spPr/>
        <p:txBody>
          <a:bodyPr/>
          <a:lstStyle/>
          <a:p>
            <a:r>
              <a:rPr lang="en-US" dirty="0"/>
              <a:t>Move to accept resolutions to CIDs </a:t>
            </a:r>
            <a:r>
              <a:rPr lang="en-GB" dirty="0"/>
              <a:t> 21443, 20804. 21506</a:t>
            </a:r>
            <a:endParaRPr lang="en-US" dirty="0"/>
          </a:p>
          <a:p>
            <a:r>
              <a:rPr lang="en-US" dirty="0"/>
              <a:t> and the bug fixes in doc 11-19/1627r2</a:t>
            </a:r>
          </a:p>
          <a:p>
            <a:endParaRPr lang="en-US" dirty="0"/>
          </a:p>
          <a:p>
            <a:r>
              <a:rPr lang="en-US" dirty="0"/>
              <a:t>Move: Laurent Cariou			Second:</a:t>
            </a:r>
          </a:p>
          <a:p>
            <a:endParaRPr lang="en-US" dirty="0"/>
          </a:p>
          <a:p>
            <a:r>
              <a:rPr lang="en-US" dirty="0"/>
              <a:t>Approved with unanimous consent</a:t>
            </a:r>
          </a:p>
          <a:p>
            <a:endParaRPr lang="en-US" dirty="0"/>
          </a:p>
          <a:p>
            <a:r>
              <a:rPr lang="en-US" dirty="0"/>
              <a:t>21552 is already passed SP</a:t>
            </a:r>
          </a:p>
          <a:p>
            <a:r>
              <a:rPr lang="en-US" dirty="0"/>
              <a:t>20175 and 21586 Zhou will bring resolutions to these two CIDs</a:t>
            </a:r>
          </a:p>
        </p:txBody>
      </p:sp>
      <p:sp>
        <p:nvSpPr>
          <p:cNvPr id="4" name="Slide Number Placeholder 3">
            <a:extLst>
              <a:ext uri="{FF2B5EF4-FFF2-40B4-BE49-F238E27FC236}">
                <a16:creationId xmlns:a16="http://schemas.microsoft.com/office/drawing/2014/main" id="{059A3400-BC9B-465D-ABB0-BABE94DBAC11}"/>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30CCA85-C4FD-490E-975D-BA7887BB73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D822BE4-06DB-4E61-8D73-8DEBBCEFCD1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63268045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1C68E-E471-4599-A4A8-E6F433421F7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4491D53-C79A-4CC8-B758-97F5B4F5A685}"/>
              </a:ext>
            </a:extLst>
          </p:cNvPr>
          <p:cNvSpPr>
            <a:spLocks noGrp="1"/>
          </p:cNvSpPr>
          <p:nvPr>
            <p:ph idx="1"/>
          </p:nvPr>
        </p:nvSpPr>
        <p:spPr/>
        <p:txBody>
          <a:bodyPr/>
          <a:lstStyle/>
          <a:p>
            <a:r>
              <a:rPr lang="en-US" dirty="0"/>
              <a:t>Move to accept resolution to CID 21211 in doc 11-19/1167r3?</a:t>
            </a:r>
          </a:p>
          <a:p>
            <a:endParaRPr lang="en-US" dirty="0"/>
          </a:p>
          <a:p>
            <a:r>
              <a:rPr lang="en-US" dirty="0"/>
              <a:t>Move: Po-Kai Huang			Second:</a:t>
            </a:r>
          </a:p>
          <a:p>
            <a:endParaRPr lang="en-US" dirty="0"/>
          </a:p>
          <a:p>
            <a:r>
              <a:rPr lang="en-US" dirty="0"/>
              <a:t>Approved with unanimous consent.</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145B270-3640-4C41-B7BE-A03E211562B8}"/>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3878FF84-4669-43C2-A81C-48533643F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80BA1FA-0533-473C-998E-8F5A2EC895D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94676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AE192-B4A2-4F51-8612-908064CDF0A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B71EE035-671A-43C0-9629-413DC06E5727}"/>
              </a:ext>
            </a:extLst>
          </p:cNvPr>
          <p:cNvSpPr>
            <a:spLocks noGrp="1"/>
          </p:cNvSpPr>
          <p:nvPr>
            <p:ph idx="1"/>
          </p:nvPr>
        </p:nvSpPr>
        <p:spPr/>
        <p:txBody>
          <a:bodyPr/>
          <a:lstStyle/>
          <a:p>
            <a:r>
              <a:rPr lang="en-US" dirty="0"/>
              <a:t>Move to accept resolutions to CIDs </a:t>
            </a:r>
            <a:r>
              <a:rPr lang="en-GB" dirty="0"/>
              <a:t>20017, 20022 in doc 11-19/0594r5</a:t>
            </a:r>
          </a:p>
          <a:p>
            <a:endParaRPr lang="en-GB" dirty="0"/>
          </a:p>
          <a:p>
            <a:r>
              <a:rPr lang="en-GB" dirty="0"/>
              <a:t>Move: Alfred Asterjadhi		Second:</a:t>
            </a:r>
          </a:p>
          <a:p>
            <a:endParaRPr lang="en-GB" dirty="0"/>
          </a:p>
          <a:p>
            <a:r>
              <a:rPr lang="en-GB" dirty="0"/>
              <a:t>Approved with unanimous consent</a:t>
            </a:r>
          </a:p>
        </p:txBody>
      </p:sp>
      <p:sp>
        <p:nvSpPr>
          <p:cNvPr id="4" name="Slide Number Placeholder 3">
            <a:extLst>
              <a:ext uri="{FF2B5EF4-FFF2-40B4-BE49-F238E27FC236}">
                <a16:creationId xmlns:a16="http://schemas.microsoft.com/office/drawing/2014/main" id="{B1F0DB43-9502-42CF-BACA-A800237CD877}"/>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87DBC1-0846-483F-A37A-D5001D9B65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9340E85-E95F-46D2-9912-F046527FD7E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525738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5E1E-189F-45AF-91A8-0C95CD85C9BE}"/>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6782F74-A487-43DF-B9D0-E3EC9E737211}"/>
              </a:ext>
            </a:extLst>
          </p:cNvPr>
          <p:cNvSpPr>
            <a:spLocks noGrp="1"/>
          </p:cNvSpPr>
          <p:nvPr>
            <p:ph idx="1"/>
          </p:nvPr>
        </p:nvSpPr>
        <p:spPr/>
        <p:txBody>
          <a:bodyPr/>
          <a:lstStyle/>
          <a:p>
            <a:r>
              <a:rPr lang="en-US" dirty="0"/>
              <a:t>Move to accept resolution to CID 20846 in doc 11-19/0966r1?</a:t>
            </a:r>
          </a:p>
          <a:p>
            <a:endParaRPr lang="en-US" dirty="0"/>
          </a:p>
          <a:p>
            <a:r>
              <a:rPr lang="en-US" dirty="0"/>
              <a:t>Move: Alfred Asterjadhi		Second:</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CCB122A-1E5D-405B-AE28-2EFA9E29560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395DEE7C-ED35-427C-A29B-4E9B6549C6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80D3CC-9C15-4A08-9619-B8F9CAC8DE1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939809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1F72-CB36-4296-82DD-28BC4E1A8659}"/>
              </a:ext>
            </a:extLst>
          </p:cNvPr>
          <p:cNvSpPr>
            <a:spLocks noGrp="1"/>
          </p:cNvSpPr>
          <p:nvPr>
            <p:ph type="title"/>
          </p:nvPr>
        </p:nvSpPr>
        <p:spPr/>
        <p:txBody>
          <a:bodyPr/>
          <a:lstStyle/>
          <a:p>
            <a:r>
              <a:rPr lang="en-US" dirty="0"/>
              <a:t>Motion to Approve 802.11ax Coexistence Assurance </a:t>
            </a:r>
            <a:r>
              <a:rPr lang="en-US" dirty="0" err="1"/>
              <a:t>documen</a:t>
            </a:r>
            <a:endParaRPr lang="en-US" dirty="0"/>
          </a:p>
        </p:txBody>
      </p:sp>
      <p:sp>
        <p:nvSpPr>
          <p:cNvPr id="3" name="Content Placeholder 2">
            <a:extLst>
              <a:ext uri="{FF2B5EF4-FFF2-40B4-BE49-F238E27FC236}">
                <a16:creationId xmlns:a16="http://schemas.microsoft.com/office/drawing/2014/main" id="{24019411-4B85-4D65-80FA-8E3C3EAD43FF}"/>
              </a:ext>
            </a:extLst>
          </p:cNvPr>
          <p:cNvSpPr>
            <a:spLocks noGrp="1"/>
          </p:cNvSpPr>
          <p:nvPr>
            <p:ph idx="1"/>
          </p:nvPr>
        </p:nvSpPr>
        <p:spPr/>
        <p:txBody>
          <a:bodyPr/>
          <a:lstStyle/>
          <a:p>
            <a:r>
              <a:rPr lang="en-US" dirty="0"/>
              <a:t>Move to accept document 11-16/1348r6</a:t>
            </a:r>
          </a:p>
          <a:p>
            <a:r>
              <a:rPr lang="en-US" dirty="0">
                <a:hlinkClick r:id="rId2"/>
              </a:rPr>
              <a:t>https://mentor.ieee.org/802.11/dcn/16/11-16-1348-06-00ax-coexistence-assurance.docx</a:t>
            </a:r>
            <a:endParaRPr lang="en-US" dirty="0"/>
          </a:p>
          <a:p>
            <a:r>
              <a:rPr lang="en-US" dirty="0"/>
              <a:t>as the </a:t>
            </a:r>
            <a:r>
              <a:rPr lang="en-US" dirty="0" err="1"/>
              <a:t>TGax</a:t>
            </a:r>
            <a:r>
              <a:rPr lang="en-US" dirty="0"/>
              <a:t> Coexistence Assurance document.</a:t>
            </a:r>
          </a:p>
          <a:p>
            <a:endParaRPr lang="en-US" dirty="0"/>
          </a:p>
          <a:p>
            <a:r>
              <a:rPr lang="en-US" dirty="0"/>
              <a:t>Move: 	 	Second: </a:t>
            </a:r>
          </a:p>
          <a:p>
            <a:r>
              <a:rPr lang="en-US" dirty="0"/>
              <a:t>Y/N/A:</a:t>
            </a:r>
          </a:p>
          <a:p>
            <a:endParaRPr lang="en-US" dirty="0"/>
          </a:p>
        </p:txBody>
      </p:sp>
      <p:sp>
        <p:nvSpPr>
          <p:cNvPr id="4" name="Slide Number Placeholder 3">
            <a:extLst>
              <a:ext uri="{FF2B5EF4-FFF2-40B4-BE49-F238E27FC236}">
                <a16:creationId xmlns:a16="http://schemas.microsoft.com/office/drawing/2014/main" id="{11D42A66-B6C1-423F-ADCA-4D92C147C22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35D636DA-FA23-46CC-8AA0-732A2F27DAC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7F6572-671F-4075-9823-8FB2ADED038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713239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dirty="0"/>
              <a:t>Having approved comment resolutions for all of the comments received from LB 238 on P802.11ax D4.0</a:t>
            </a:r>
          </a:p>
          <a:p>
            <a:pPr lvl="0">
              <a:buFont typeface="Arial" panose="020B0604020202020204" pitchFamily="34" charset="0"/>
              <a:buChar char="•"/>
            </a:pPr>
            <a:r>
              <a:rPr lang="en-US" dirty="0"/>
              <a:t>Instruct the editor to prepare P802.11ax D5.0 incorporating these resolutions and,</a:t>
            </a:r>
          </a:p>
          <a:p>
            <a:pPr lvl="0">
              <a:buFont typeface="Arial" panose="020B0604020202020204" pitchFamily="34" charset="0"/>
              <a:buChar char="•"/>
            </a:pPr>
            <a:r>
              <a:rPr lang="en-US" dirty="0"/>
              <a:t>Approve a 15 day Working Group Recirculation Ballot asking the question “Should P802.11ax D5.0 be forwarded to Sponsor Ballot?”</a:t>
            </a:r>
          </a:p>
          <a:p>
            <a:pPr>
              <a:buFont typeface="Arial" panose="020B0604020202020204" pitchFamily="34" charset="0"/>
              <a:buChar char="•"/>
            </a:pPr>
            <a:r>
              <a:rPr lang="en-US" dirty="0"/>
              <a:t> </a:t>
            </a:r>
          </a:p>
          <a:p>
            <a:pPr lvl="0"/>
            <a:r>
              <a:rPr lang="en-GB" dirty="0"/>
              <a:t>[Moved by &lt;name&gt; on behalf of &lt;group&gt;</a:t>
            </a:r>
            <a:endParaRPr lang="en-US" dirty="0"/>
          </a:p>
          <a:p>
            <a:pPr lvl="0"/>
            <a:r>
              <a:rPr lang="en-GB" dirty="0" err="1"/>
              <a:t>TGax</a:t>
            </a:r>
            <a:r>
              <a:rPr lang="en-GB" dirty="0"/>
              <a:t> vote:] </a:t>
            </a:r>
            <a:endParaRPr lang="en-US" dirty="0"/>
          </a:p>
          <a:p>
            <a:pPr lvl="0"/>
            <a:r>
              <a:rPr lang="en-GB" dirty="0"/>
              <a:t>[Moved: ,  Seconded: , Result: 0-0-0</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9245374"/>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buFont typeface="Arial" panose="020B0604020202020204" pitchFamily="34" charset="0"/>
              <a:buChar char="•"/>
            </a:pPr>
            <a:r>
              <a:rPr lang="en-US" altLang="en-US" dirty="0"/>
              <a:t>Summary from Teleconference</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7" name="Object 6">
            <a:extLst>
              <a:ext uri="{FF2B5EF4-FFF2-40B4-BE49-F238E27FC236}">
                <a16:creationId xmlns:a16="http://schemas.microsoft.com/office/drawing/2014/main" id="{88453FD2-08DF-4290-B8ED-32D4CEDAD17E}"/>
              </a:ext>
            </a:extLst>
          </p:cNvPr>
          <p:cNvGraphicFramePr>
            <a:graphicFrameLocks noChangeAspect="1"/>
          </p:cNvGraphicFramePr>
          <p:nvPr>
            <p:extLst>
              <p:ext uri="{D42A27DB-BD31-4B8C-83A1-F6EECF244321}">
                <p14:modId xmlns:p14="http://schemas.microsoft.com/office/powerpoint/2010/main" val="443313937"/>
              </p:ext>
            </p:extLst>
          </p:nvPr>
        </p:nvGraphicFramePr>
        <p:xfrm>
          <a:off x="5638800" y="3024188"/>
          <a:ext cx="914400" cy="806450"/>
        </p:xfrm>
        <a:graphic>
          <a:graphicData uri="http://schemas.openxmlformats.org/presentationml/2006/ole">
            <mc:AlternateContent xmlns:mc="http://schemas.openxmlformats.org/markup-compatibility/2006">
              <mc:Choice xmlns:v="urn:schemas-microsoft-com:vml" Requires="v">
                <p:oleObj spid="_x0000_s5252"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800" y="3024188"/>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
        <p:nvSpPr>
          <p:cNvPr id="2" name="TextBox 1">
            <a:extLst>
              <a:ext uri="{FF2B5EF4-FFF2-40B4-BE49-F238E27FC236}">
                <a16:creationId xmlns:a16="http://schemas.microsoft.com/office/drawing/2014/main" id="{11EE854B-B7EB-4644-A7FF-DE2A2EFBAD3B}"/>
              </a:ext>
            </a:extLst>
          </p:cNvPr>
          <p:cNvSpPr txBox="1"/>
          <p:nvPr/>
        </p:nvSpPr>
        <p:spPr>
          <a:xfrm>
            <a:off x="2057400" y="5562600"/>
            <a:ext cx="1544012" cy="461665"/>
          </a:xfrm>
          <a:prstGeom prst="rect">
            <a:avLst/>
          </a:prstGeom>
          <a:noFill/>
        </p:spPr>
        <p:txBody>
          <a:bodyPr wrap="none" rtlCol="0">
            <a:spAutoFit/>
          </a:bodyPr>
          <a:lstStyle/>
          <a:p>
            <a:r>
              <a:rPr lang="en-US" dirty="0">
                <a:solidFill>
                  <a:schemeClr val="tx1"/>
                </a:solidFill>
              </a:rPr>
              <a:t>1609 Ming</a:t>
            </a:r>
          </a:p>
        </p:txBody>
      </p:sp>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9832674"/>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406293">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20762, 20756, 20766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a:t>
                      </a:r>
                      <a:r>
                        <a:rPr lang="en-GB" sz="1100" strike="sngStrike" kern="1200" dirty="0">
                          <a:solidFill>
                            <a:schemeClr val="dk1"/>
                          </a:solidFill>
                          <a:effectLst/>
                          <a:latin typeface="+mn-lt"/>
                          <a:ea typeface="+mn-ea"/>
                          <a:cs typeface="+mn-cs"/>
                        </a:rPr>
                        <a:t>20825,</a:t>
                      </a:r>
                      <a:r>
                        <a:rPr lang="en-GB" sz="1100" kern="1200" dirty="0">
                          <a:solidFill>
                            <a:schemeClr val="dk1"/>
                          </a:solidFill>
                          <a:effectLst/>
                          <a:latin typeface="+mn-lt"/>
                          <a:ea typeface="+mn-ea"/>
                          <a:cs typeface="+mn-cs"/>
                        </a:rPr>
                        <a:t>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436374853"/>
              </p:ext>
            </p:extLst>
          </p:nvPr>
        </p:nvGraphicFramePr>
        <p:xfrm>
          <a:off x="621242" y="1600200"/>
          <a:ext cx="11048999" cy="400812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endParaRPr lang="en-US" sz="1100" dirty="0">
                        <a:solidFill>
                          <a:srgbClr val="FF0000"/>
                        </a:solidFill>
                      </a:endParaRP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21290,, 20768,</a:t>
                      </a:r>
                      <a:endParaRPr lang="en-US" sz="1100" dirty="0">
                        <a:solidFill>
                          <a:srgbClr val="FF0000"/>
                        </a:solidFill>
                      </a:endParaRP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Plenary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https://mentor.ieee.org/802.11/dcn/19/11-19-1434-02-00ax-tgax-teleconference-minutes-from-aug-to-sep-2019.docx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Asterjadhi	Second: Bo Sun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D24-6A0E-4D39-A13A-88AF43E28791}"/>
              </a:ext>
            </a:extLst>
          </p:cNvPr>
          <p:cNvSpPr>
            <a:spLocks noGrp="1"/>
          </p:cNvSpPr>
          <p:nvPr>
            <p:ph type="title"/>
          </p:nvPr>
        </p:nvSpPr>
        <p:spPr/>
        <p:txBody>
          <a:bodyPr/>
          <a:lstStyle/>
          <a:p>
            <a:r>
              <a:rPr lang="en-US" dirty="0"/>
              <a:t>11-19/1243 (Edward Au)</a:t>
            </a:r>
          </a:p>
        </p:txBody>
      </p:sp>
      <p:sp>
        <p:nvSpPr>
          <p:cNvPr id="3" name="Content Placeholder 2">
            <a:extLst>
              <a:ext uri="{FF2B5EF4-FFF2-40B4-BE49-F238E27FC236}">
                <a16:creationId xmlns:a16="http://schemas.microsoft.com/office/drawing/2014/main" id="{966443F7-252E-4C8F-9989-88F195A322BE}"/>
              </a:ext>
            </a:extLst>
          </p:cNvPr>
          <p:cNvSpPr>
            <a:spLocks noGrp="1"/>
          </p:cNvSpPr>
          <p:nvPr>
            <p:ph idx="1"/>
          </p:nvPr>
        </p:nvSpPr>
        <p:spPr/>
        <p:txBody>
          <a:bodyPr/>
          <a:lstStyle/>
          <a:p>
            <a:r>
              <a:rPr lang="en-US" dirty="0"/>
              <a:t>Do you accept resolutions to CIDs </a:t>
            </a:r>
            <a:r>
              <a:rPr lang="en-GB" dirty="0"/>
              <a:t>21538, and 20114 in doc 11-19/1243r2?</a:t>
            </a:r>
          </a:p>
          <a:p>
            <a:endParaRPr lang="en-GB" dirty="0"/>
          </a:p>
          <a:p>
            <a:r>
              <a:rPr lang="en-GB" dirty="0"/>
              <a:t>SP is deferred</a:t>
            </a:r>
          </a:p>
          <a:p>
            <a:endParaRPr lang="en-GB" dirty="0"/>
          </a:p>
          <a:p>
            <a:endParaRPr lang="en-US" dirty="0"/>
          </a:p>
        </p:txBody>
      </p:sp>
      <p:sp>
        <p:nvSpPr>
          <p:cNvPr id="4" name="Slide Number Placeholder 3">
            <a:extLst>
              <a:ext uri="{FF2B5EF4-FFF2-40B4-BE49-F238E27FC236}">
                <a16:creationId xmlns:a16="http://schemas.microsoft.com/office/drawing/2014/main" id="{7D20278A-89FF-4C3B-89F4-AA63E64738B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548C96D-DC96-4462-8A90-7530FD8AD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28A48F3-DC67-4F17-AF86-AFD77430416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2418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3B59-2C36-42DC-8453-234CB616A700}"/>
              </a:ext>
            </a:extLst>
          </p:cNvPr>
          <p:cNvSpPr>
            <a:spLocks noGrp="1"/>
          </p:cNvSpPr>
          <p:nvPr>
            <p:ph type="title"/>
          </p:nvPr>
        </p:nvSpPr>
        <p:spPr/>
        <p:txBody>
          <a:bodyPr/>
          <a:lstStyle/>
          <a:p>
            <a:r>
              <a:rPr lang="en-US" dirty="0"/>
              <a:t>11-19/1155 (Osama </a:t>
            </a:r>
            <a:r>
              <a:rPr lang="en-US" dirty="0" err="1"/>
              <a:t>Aboul-Magd</a:t>
            </a:r>
            <a:r>
              <a:rPr lang="en-US" dirty="0"/>
              <a:t>)</a:t>
            </a:r>
          </a:p>
        </p:txBody>
      </p:sp>
      <p:sp>
        <p:nvSpPr>
          <p:cNvPr id="3" name="Content Placeholder 2">
            <a:extLst>
              <a:ext uri="{FF2B5EF4-FFF2-40B4-BE49-F238E27FC236}">
                <a16:creationId xmlns:a16="http://schemas.microsoft.com/office/drawing/2014/main" id="{40E778B7-6B75-4E6C-A6B8-A3C1EA0C2C23}"/>
              </a:ext>
            </a:extLst>
          </p:cNvPr>
          <p:cNvSpPr>
            <a:spLocks noGrp="1"/>
          </p:cNvSpPr>
          <p:nvPr>
            <p:ph idx="1"/>
          </p:nvPr>
        </p:nvSpPr>
        <p:spPr/>
        <p:txBody>
          <a:bodyPr/>
          <a:lstStyle/>
          <a:p>
            <a:r>
              <a:rPr lang="en-US" dirty="0"/>
              <a:t>Do you accept resolutions to CIDs 20756, 20762, and 20766 in doc 11-19/1155r4?</a:t>
            </a:r>
          </a:p>
          <a:p>
            <a:endParaRPr lang="en-US" dirty="0"/>
          </a:p>
          <a:p>
            <a:r>
              <a:rPr lang="en-US" dirty="0">
                <a:highlight>
                  <a:srgbClr val="00FF00"/>
                </a:highlight>
              </a:rPr>
              <a:t>Y/N/A: 27/1/1 </a:t>
            </a:r>
          </a:p>
        </p:txBody>
      </p:sp>
      <p:sp>
        <p:nvSpPr>
          <p:cNvPr id="4" name="Slide Number Placeholder 3">
            <a:extLst>
              <a:ext uri="{FF2B5EF4-FFF2-40B4-BE49-F238E27FC236}">
                <a16:creationId xmlns:a16="http://schemas.microsoft.com/office/drawing/2014/main" id="{B038982E-5801-4232-BD60-84A2158C92F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E7CF6FB-0702-46D8-900F-F245D26E4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E0218A-C735-44EF-B9D1-1F7004E6FDA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287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02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BA18-DBD0-4ECB-9DEA-6DFBB38461EF}"/>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FE70DBE5-3D1E-4559-AB57-F7AF68EB3D9B}"/>
              </a:ext>
            </a:extLst>
          </p:cNvPr>
          <p:cNvSpPr>
            <a:spLocks noGrp="1"/>
          </p:cNvSpPr>
          <p:nvPr>
            <p:ph idx="1"/>
          </p:nvPr>
        </p:nvSpPr>
        <p:spPr/>
        <p:txBody>
          <a:bodyPr/>
          <a:lstStyle/>
          <a:p>
            <a:r>
              <a:rPr lang="en-US" dirty="0"/>
              <a:t>Do you accept the text changes in doc 11-19/1590r0?</a:t>
            </a:r>
          </a:p>
          <a:p>
            <a:endParaRPr lang="en-US" dirty="0"/>
          </a:p>
          <a:p>
            <a:r>
              <a:rPr lang="en-US" dirty="0"/>
              <a:t>For further </a:t>
            </a:r>
            <a:r>
              <a:rPr lang="en-US" dirty="0" err="1"/>
              <a:t>doscussion</a:t>
            </a:r>
            <a:endParaRPr lang="en-US" dirty="0"/>
          </a:p>
        </p:txBody>
      </p:sp>
      <p:sp>
        <p:nvSpPr>
          <p:cNvPr id="4" name="Slide Number Placeholder 3">
            <a:extLst>
              <a:ext uri="{FF2B5EF4-FFF2-40B4-BE49-F238E27FC236}">
                <a16:creationId xmlns:a16="http://schemas.microsoft.com/office/drawing/2014/main" id="{C865B299-DCA9-4CD5-881D-F882B857679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FCB756-3430-4629-AF0D-F002B26FD1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C58F59-AA8E-4C0D-98D0-E1282C20C0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2368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D493-F770-4166-B04E-92406223B84F}"/>
              </a:ext>
            </a:extLst>
          </p:cNvPr>
          <p:cNvSpPr>
            <a:spLocks noGrp="1"/>
          </p:cNvSpPr>
          <p:nvPr>
            <p:ph type="title"/>
          </p:nvPr>
        </p:nvSpPr>
        <p:spPr/>
        <p:txBody>
          <a:bodyPr/>
          <a:lstStyle/>
          <a:p>
            <a:r>
              <a:rPr lang="en-US" dirty="0"/>
              <a:t>802.11ax MAC Ad-hoc</a:t>
            </a:r>
          </a:p>
        </p:txBody>
      </p:sp>
      <p:sp>
        <p:nvSpPr>
          <p:cNvPr id="3" name="Content Placeholder 2">
            <a:extLst>
              <a:ext uri="{FF2B5EF4-FFF2-40B4-BE49-F238E27FC236}">
                <a16:creationId xmlns:a16="http://schemas.microsoft.com/office/drawing/2014/main" id="{CCD9A6B5-F222-45A2-A6B0-396B5D064625}"/>
              </a:ext>
            </a:extLst>
          </p:cNvPr>
          <p:cNvSpPr>
            <a:spLocks noGrp="1"/>
          </p:cNvSpPr>
          <p:nvPr>
            <p:ph idx="1"/>
          </p:nvPr>
        </p:nvSpPr>
        <p:spPr/>
        <p:txBody>
          <a:bodyPr/>
          <a:lstStyle/>
          <a:p>
            <a:pPr>
              <a:buFont typeface="Arial" panose="020B0604020202020204" pitchFamily="34" charset="0"/>
              <a:buChar char="•"/>
            </a:pPr>
            <a:r>
              <a:rPr lang="en-US" dirty="0"/>
              <a:t>Calling the meeting to order</a:t>
            </a:r>
          </a:p>
          <a:p>
            <a:pPr>
              <a:buFont typeface="Arial" panose="020B0604020202020204" pitchFamily="34" charset="0"/>
              <a:buChar char="•"/>
            </a:pPr>
            <a:r>
              <a:rPr lang="en-US" dirty="0"/>
              <a:t>IPR Policy and procedure</a:t>
            </a:r>
          </a:p>
          <a:p>
            <a:pPr>
              <a:buFont typeface="Arial" panose="020B0604020202020204" pitchFamily="34" charset="0"/>
              <a:buChar char="•"/>
            </a:pPr>
            <a:r>
              <a:rPr lang="en-US" dirty="0"/>
              <a:t>Comment resolution</a:t>
            </a:r>
          </a:p>
        </p:txBody>
      </p:sp>
      <p:sp>
        <p:nvSpPr>
          <p:cNvPr id="4" name="Slide Number Placeholder 3">
            <a:extLst>
              <a:ext uri="{FF2B5EF4-FFF2-40B4-BE49-F238E27FC236}">
                <a16:creationId xmlns:a16="http://schemas.microsoft.com/office/drawing/2014/main" id="{283FCC63-A474-4874-BEF2-FB63BE2D43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F43AFD9-FFB3-4576-A9CA-CB6246C41F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82622B-9DFD-4446-ACD5-EFAAE38381D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1719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11-19/1520 (Abhishek Patil)</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Do you accept resolutions to CID 20021 in doc 11-19/1520r2?</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88509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11-19/1150 (Abhishek Patil)</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Do you accept resolutions to CIDs 20445, 21288, 21287, 21286, 20382 in doc 11-19/1150r2?</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2478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11-19/1496 (Alfred Asterjadhi)</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Do you accept resolutions to CIDs </a:t>
            </a:r>
            <a:r>
              <a:rPr lang="en-GB" dirty="0"/>
              <a:t>20600, 20911</a:t>
            </a:r>
            <a:r>
              <a:rPr lang="en-US" dirty="0"/>
              <a:t> in doc 11-19/1496r0?</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8008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11-19/1388 (Alfred Asterjadhi)</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Do you accept resolutions to CIDs </a:t>
            </a:r>
            <a:r>
              <a:rPr lang="en-GB" dirty="0"/>
              <a:t>20210, 21581</a:t>
            </a:r>
            <a:r>
              <a:rPr lang="en-US" dirty="0"/>
              <a:t> in doc 11-19/1388r5?</a:t>
            </a:r>
          </a:p>
          <a:p>
            <a:endParaRPr lang="en-US" dirty="0"/>
          </a:p>
          <a:p>
            <a:r>
              <a:rPr lang="en-US" dirty="0"/>
              <a:t>Approved with unanimous consent (Tuesday AM2)</a:t>
            </a:r>
          </a:p>
          <a:p>
            <a:r>
              <a:rPr lang="en-US" dirty="0"/>
              <a:t>Revision has changed on Thursday PM1</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607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E3C3-781E-4235-B31D-720F9C8802FE}"/>
              </a:ext>
            </a:extLst>
          </p:cNvPr>
          <p:cNvSpPr>
            <a:spLocks noGrp="1"/>
          </p:cNvSpPr>
          <p:nvPr>
            <p:ph type="title"/>
          </p:nvPr>
        </p:nvSpPr>
        <p:spPr/>
        <p:txBody>
          <a:bodyPr/>
          <a:lstStyle/>
          <a:p>
            <a:r>
              <a:rPr lang="en-US" dirty="0"/>
              <a:t>11-19/0552 (Abhishek Patil)</a:t>
            </a:r>
          </a:p>
        </p:txBody>
      </p:sp>
      <p:sp>
        <p:nvSpPr>
          <p:cNvPr id="3" name="Content Placeholder 2">
            <a:extLst>
              <a:ext uri="{FF2B5EF4-FFF2-40B4-BE49-F238E27FC236}">
                <a16:creationId xmlns:a16="http://schemas.microsoft.com/office/drawing/2014/main" id="{C52C2C6A-E2B0-4B44-8B1B-EDC9A0AA6D91}"/>
              </a:ext>
            </a:extLst>
          </p:cNvPr>
          <p:cNvSpPr>
            <a:spLocks noGrp="1"/>
          </p:cNvSpPr>
          <p:nvPr>
            <p:ph idx="1"/>
          </p:nvPr>
        </p:nvSpPr>
        <p:spPr/>
        <p:txBody>
          <a:bodyPr/>
          <a:lstStyle/>
          <a:p>
            <a:r>
              <a:rPr lang="en-US" dirty="0"/>
              <a:t>Do you accept resolution to CID 20073 in doc 11-19/0552r1?</a:t>
            </a:r>
          </a:p>
          <a:p>
            <a:endParaRPr lang="en-US" dirty="0"/>
          </a:p>
          <a:p>
            <a:r>
              <a:rPr lang="en-US" dirty="0">
                <a:highlight>
                  <a:srgbClr val="00FF00"/>
                </a:highlight>
              </a:rPr>
              <a:t>Y/N/A: 5/0/8</a:t>
            </a:r>
          </a:p>
        </p:txBody>
      </p:sp>
      <p:sp>
        <p:nvSpPr>
          <p:cNvPr id="4" name="Slide Number Placeholder 3">
            <a:extLst>
              <a:ext uri="{FF2B5EF4-FFF2-40B4-BE49-F238E27FC236}">
                <a16:creationId xmlns:a16="http://schemas.microsoft.com/office/drawing/2014/main" id="{C09F6D6B-A8D6-4CFB-995C-FF1C0809230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7DDAE7-C5D8-4192-AF37-64DF2484107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FA6C4DC-5239-4060-8AF7-8555D4F1E92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508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11-19/0770 (Yongho Seok)</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Do you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0392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MU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5BB57-9D36-452A-B805-2790DE6207F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5E5D11ED-2097-42DA-8689-AE8999B4EEA3}"/>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4DE29E38-0AAA-4CAC-B007-B0A861D5992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7444C1A-C28C-45E1-8857-D8E46E5853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02162F8-885E-4B99-AF95-57E55A3E94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054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C0AC-B5D1-4A1A-AAD4-74C27DA63E61}"/>
              </a:ext>
            </a:extLst>
          </p:cNvPr>
          <p:cNvSpPr>
            <a:spLocks noGrp="1"/>
          </p:cNvSpPr>
          <p:nvPr>
            <p:ph type="title"/>
          </p:nvPr>
        </p:nvSpPr>
        <p:spPr/>
        <p:txBody>
          <a:bodyPr/>
          <a:lstStyle/>
          <a:p>
            <a:r>
              <a:rPr lang="en-US" dirty="0"/>
              <a:t>11-19/0594 (Alfred Asterjadhi)</a:t>
            </a:r>
          </a:p>
        </p:txBody>
      </p:sp>
      <p:sp>
        <p:nvSpPr>
          <p:cNvPr id="3" name="Content Placeholder 2">
            <a:extLst>
              <a:ext uri="{FF2B5EF4-FFF2-40B4-BE49-F238E27FC236}">
                <a16:creationId xmlns:a16="http://schemas.microsoft.com/office/drawing/2014/main" id="{52770402-083B-4F56-B7CE-BAECC2B90E40}"/>
              </a:ext>
            </a:extLst>
          </p:cNvPr>
          <p:cNvSpPr>
            <a:spLocks noGrp="1"/>
          </p:cNvSpPr>
          <p:nvPr>
            <p:ph idx="1"/>
          </p:nvPr>
        </p:nvSpPr>
        <p:spPr/>
        <p:txBody>
          <a:bodyPr/>
          <a:lstStyle/>
          <a:p>
            <a:r>
              <a:rPr lang="en-US" dirty="0"/>
              <a:t>Do you accept resolutions to CIDs </a:t>
            </a:r>
            <a:r>
              <a:rPr lang="en-GB" dirty="0"/>
              <a:t>20017, 20022 in doc 11-19/0594r5?</a:t>
            </a:r>
          </a:p>
          <a:p>
            <a:endParaRPr lang="en-GB" dirty="0"/>
          </a:p>
          <a:p>
            <a:r>
              <a:rPr lang="en-GB" dirty="0"/>
              <a:t>Approved with unanimous consent</a:t>
            </a:r>
          </a:p>
          <a:p>
            <a:endParaRPr lang="en-GB" dirty="0"/>
          </a:p>
          <a:p>
            <a:endParaRPr lang="en-GB" dirty="0"/>
          </a:p>
          <a:p>
            <a:endParaRPr lang="en-GB" dirty="0"/>
          </a:p>
          <a:p>
            <a:endParaRPr lang="en-GB" dirty="0"/>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0CF84652-EDFE-44CE-86E3-D289C0B71DB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3481F82-B46E-4318-843E-686F3A56D9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CDA442-4168-4467-8023-0E7D914C215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2155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2BA3-EC6D-46BE-90F5-B8D606150979}"/>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1C18712-EE99-41D8-B4DE-4C944FDB6310}"/>
              </a:ext>
            </a:extLst>
          </p:cNvPr>
          <p:cNvSpPr>
            <a:spLocks noGrp="1"/>
          </p:cNvSpPr>
          <p:nvPr>
            <p:ph idx="1"/>
          </p:nvPr>
        </p:nvSpPr>
        <p:spPr/>
        <p:txBody>
          <a:bodyPr/>
          <a:lstStyle/>
          <a:p>
            <a:pPr lvl="0"/>
            <a:r>
              <a:rPr lang="en-US" dirty="0"/>
              <a:t>Do you accept resolutions to CIDs </a:t>
            </a:r>
            <a:r>
              <a:rPr lang="en-GB" dirty="0"/>
              <a:t>20229, 20230, 20231, 20232, 20235, 20400, 20405, 20543, 20836, 20837, </a:t>
            </a:r>
            <a:r>
              <a:rPr lang="en-GB" dirty="0">
                <a:solidFill>
                  <a:srgbClr val="FF0000"/>
                </a:solidFill>
              </a:rPr>
              <a:t>20846</a:t>
            </a:r>
            <a:r>
              <a:rPr lang="en-GB" dirty="0"/>
              <a:t>, 20847, 21051 in doc 11-19/0966r1?</a:t>
            </a:r>
          </a:p>
          <a:p>
            <a:pPr lvl="0"/>
            <a:endParaRPr lang="en-GB" dirty="0"/>
          </a:p>
          <a:p>
            <a:pPr lvl="0"/>
            <a:r>
              <a:rPr lang="en-GB" dirty="0"/>
              <a:t>20543 needs to review the figure</a:t>
            </a:r>
          </a:p>
          <a:p>
            <a:pPr lvl="0"/>
            <a:endParaRPr lang="en-GB" dirty="0"/>
          </a:p>
          <a:p>
            <a:pPr lvl="0"/>
            <a:r>
              <a:rPr lang="en-GB" dirty="0"/>
              <a:t>Approved with unanimous consent (excluding the 20846)</a:t>
            </a:r>
          </a:p>
          <a:p>
            <a:pPr lvl="0"/>
            <a:endParaRPr lang="en-GB" dirty="0"/>
          </a:p>
          <a:p>
            <a:pPr lvl="0"/>
            <a:endParaRPr lang="en-GB" dirty="0"/>
          </a:p>
          <a:p>
            <a:pPr lvl="0"/>
            <a:endParaRPr lang="en-GB" dirty="0"/>
          </a:p>
          <a:p>
            <a:pPr lvl="0"/>
            <a:endParaRPr lang="en-US" dirty="0"/>
          </a:p>
          <a:p>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656F9E83-0FEB-4AA5-A0BC-1D3B1518CA1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EF58B05-009B-41D4-A58D-B81678D7B4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19FAD-50A1-4D43-B08F-2194EFE44CF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34219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9340-822D-4CB4-B41C-D12FCDEBA529}"/>
              </a:ext>
            </a:extLst>
          </p:cNvPr>
          <p:cNvSpPr>
            <a:spLocks noGrp="1"/>
          </p:cNvSpPr>
          <p:nvPr>
            <p:ph type="title"/>
          </p:nvPr>
        </p:nvSpPr>
        <p:spPr/>
        <p:txBody>
          <a:bodyPr/>
          <a:lstStyle/>
          <a:p>
            <a:r>
              <a:rPr lang="en-US" dirty="0"/>
              <a:t>11-19/1219 (Alfred Asterjadhi)</a:t>
            </a:r>
          </a:p>
        </p:txBody>
      </p:sp>
      <p:sp>
        <p:nvSpPr>
          <p:cNvPr id="3" name="Content Placeholder 2">
            <a:extLst>
              <a:ext uri="{FF2B5EF4-FFF2-40B4-BE49-F238E27FC236}">
                <a16:creationId xmlns:a16="http://schemas.microsoft.com/office/drawing/2014/main" id="{5B108315-EB76-4019-AFE7-7B2D781D8771}"/>
              </a:ext>
            </a:extLst>
          </p:cNvPr>
          <p:cNvSpPr>
            <a:spLocks noGrp="1"/>
          </p:cNvSpPr>
          <p:nvPr>
            <p:ph idx="1"/>
          </p:nvPr>
        </p:nvSpPr>
        <p:spPr/>
        <p:txBody>
          <a:bodyPr/>
          <a:lstStyle/>
          <a:p>
            <a:r>
              <a:rPr lang="en-US" dirty="0"/>
              <a:t>Do you accept resolution to CIDs 20107 in doc 11-12/1219r0?</a:t>
            </a:r>
          </a:p>
          <a:p>
            <a:endParaRPr lang="en-US" dirty="0"/>
          </a:p>
          <a:p>
            <a:r>
              <a:rPr lang="en-US" dirty="0"/>
              <a:t>Approved with unanimous consent </a:t>
            </a:r>
          </a:p>
        </p:txBody>
      </p:sp>
      <p:sp>
        <p:nvSpPr>
          <p:cNvPr id="4" name="Slide Number Placeholder 3">
            <a:extLst>
              <a:ext uri="{FF2B5EF4-FFF2-40B4-BE49-F238E27FC236}">
                <a16:creationId xmlns:a16="http://schemas.microsoft.com/office/drawing/2014/main" id="{E110CAA4-1D7C-4526-BDFA-34CE4857381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7ABAC42-FB7F-427B-AFFA-C39820F2AF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2B0472-999E-4654-9807-35A85F9C0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194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758CA-22BE-41D3-9C9A-13538654C902}"/>
              </a:ext>
            </a:extLst>
          </p:cNvPr>
          <p:cNvSpPr>
            <a:spLocks noGrp="1"/>
          </p:cNvSpPr>
          <p:nvPr>
            <p:ph type="title"/>
          </p:nvPr>
        </p:nvSpPr>
        <p:spPr/>
        <p:txBody>
          <a:bodyPr/>
          <a:lstStyle/>
          <a:p>
            <a:r>
              <a:rPr lang="en-US" dirty="0"/>
              <a:t>11-19/0968 (Alfred Asterjadhi)</a:t>
            </a:r>
          </a:p>
        </p:txBody>
      </p:sp>
      <p:sp>
        <p:nvSpPr>
          <p:cNvPr id="3" name="Content Placeholder 2">
            <a:extLst>
              <a:ext uri="{FF2B5EF4-FFF2-40B4-BE49-F238E27FC236}">
                <a16:creationId xmlns:a16="http://schemas.microsoft.com/office/drawing/2014/main" id="{843B9BEB-4C84-4C2E-B0C5-A1C55575D6D8}"/>
              </a:ext>
            </a:extLst>
          </p:cNvPr>
          <p:cNvSpPr>
            <a:spLocks noGrp="1"/>
          </p:cNvSpPr>
          <p:nvPr>
            <p:ph idx="1"/>
          </p:nvPr>
        </p:nvSpPr>
        <p:spPr/>
        <p:txBody>
          <a:bodyPr/>
          <a:lstStyle/>
          <a:p>
            <a:r>
              <a:rPr lang="en-US" dirty="0"/>
              <a:t>Bug Fixes (not CR motion)</a:t>
            </a:r>
          </a:p>
          <a:p>
            <a:endParaRPr lang="en-US" dirty="0"/>
          </a:p>
          <a:p>
            <a:r>
              <a:rPr lang="en-US" dirty="0"/>
              <a:t>Do you accept the text changes in doc 11-19/0968r1?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DA313CB-46B3-4E18-AAC2-799D172025B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B03860E-D4DB-44C5-8AFA-EC63E553C24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01D8CB-2B0A-41B5-988C-4B30B8F0DF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680226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388-C988-4461-AF70-4AB7DA78F21C}"/>
              </a:ext>
            </a:extLst>
          </p:cNvPr>
          <p:cNvSpPr>
            <a:spLocks noGrp="1"/>
          </p:cNvSpPr>
          <p:nvPr>
            <p:ph type="title"/>
          </p:nvPr>
        </p:nvSpPr>
        <p:spPr/>
        <p:txBody>
          <a:bodyPr/>
          <a:lstStyle/>
          <a:p>
            <a:r>
              <a:rPr lang="en-US" dirty="0"/>
              <a:t>11-19/1631 (Kaiying Lu)</a:t>
            </a:r>
          </a:p>
        </p:txBody>
      </p:sp>
      <p:sp>
        <p:nvSpPr>
          <p:cNvPr id="4" name="Slide Number Placeholder 3">
            <a:extLst>
              <a:ext uri="{FF2B5EF4-FFF2-40B4-BE49-F238E27FC236}">
                <a16:creationId xmlns:a16="http://schemas.microsoft.com/office/drawing/2014/main" id="{B7C5ECF2-4C04-4B9C-9013-32F5F50E52B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6CD3CEE-16C1-4B8E-963E-12124E4F266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B6C9FD-B742-472B-9F22-E2DB00D9F273}"/>
              </a:ext>
            </a:extLst>
          </p:cNvPr>
          <p:cNvSpPr>
            <a:spLocks noGrp="1"/>
          </p:cNvSpPr>
          <p:nvPr>
            <p:ph type="dt" idx="15"/>
          </p:nvPr>
        </p:nvSpPr>
        <p:spPr/>
        <p:txBody>
          <a:bodyPr/>
          <a:lstStyle/>
          <a:p>
            <a:r>
              <a:rPr lang="en-US"/>
              <a:t>September 2019</a:t>
            </a:r>
            <a:endParaRPr lang="en-GB" dirty="0"/>
          </a:p>
        </p:txBody>
      </p:sp>
      <p:sp>
        <p:nvSpPr>
          <p:cNvPr id="11" name="Content Placeholder 10">
            <a:extLst>
              <a:ext uri="{FF2B5EF4-FFF2-40B4-BE49-F238E27FC236}">
                <a16:creationId xmlns:a16="http://schemas.microsoft.com/office/drawing/2014/main" id="{FEDC11F6-B587-42A6-AA1A-F3F6B460BE7A}"/>
              </a:ext>
            </a:extLst>
          </p:cNvPr>
          <p:cNvSpPr>
            <a:spLocks noGrp="1"/>
          </p:cNvSpPr>
          <p:nvPr>
            <p:ph idx="1"/>
          </p:nvPr>
        </p:nvSpPr>
        <p:spPr/>
        <p:txBody>
          <a:bodyPr/>
          <a:lstStyle/>
          <a:p>
            <a:r>
              <a:rPr lang="en-US" dirty="0"/>
              <a:t>Do you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20571, 20964, 20968 in doc 11-19/1631r1?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Y/N/A: </a:t>
            </a:r>
            <a:r>
              <a:rPr lang="en-US" altLang="ko-KR" b="0" dirty="0">
                <a:solidFill>
                  <a:schemeClr val="tx1"/>
                </a:solidFill>
                <a:highlight>
                  <a:srgbClr val="00FF00"/>
                </a:highlight>
                <a:latin typeface="Calibri" panose="020F0502020204030204" pitchFamily="34" charset="0"/>
                <a:ea typeface="SimSun" panose="02010600030101010101" pitchFamily="2" charset="-122"/>
                <a:cs typeface="Times New Roman" panose="02020603050405020304" pitchFamily="18" charset="0"/>
              </a:rPr>
              <a:t>8/0/1</a:t>
            </a:r>
          </a:p>
          <a:p>
            <a:endParaRPr lang="en-US" altLang="ko-KR" sz="54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sz="5400" b="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2389971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60B6-41F2-4614-9913-6A7810559D05}"/>
              </a:ext>
            </a:extLst>
          </p:cNvPr>
          <p:cNvSpPr>
            <a:spLocks noGrp="1"/>
          </p:cNvSpPr>
          <p:nvPr>
            <p:ph type="title"/>
          </p:nvPr>
        </p:nvSpPr>
        <p:spPr/>
        <p:txBody>
          <a:bodyPr/>
          <a:lstStyle/>
          <a:p>
            <a:r>
              <a:rPr lang="en-US" dirty="0"/>
              <a:t>11-19/1275 (</a:t>
            </a:r>
            <a:r>
              <a:rPr lang="en-US" b="0" dirty="0"/>
              <a:t>Srinivas </a:t>
            </a:r>
            <a:r>
              <a:rPr lang="en-US" b="0" dirty="0" err="1"/>
              <a:t>Kandala</a:t>
            </a:r>
            <a:r>
              <a:rPr lang="en-US" b="0" dirty="0"/>
              <a:t>)</a:t>
            </a:r>
            <a:endParaRPr lang="en-US" dirty="0"/>
          </a:p>
        </p:txBody>
      </p:sp>
      <p:sp>
        <p:nvSpPr>
          <p:cNvPr id="3" name="Content Placeholder 2">
            <a:extLst>
              <a:ext uri="{FF2B5EF4-FFF2-40B4-BE49-F238E27FC236}">
                <a16:creationId xmlns:a16="http://schemas.microsoft.com/office/drawing/2014/main" id="{D759E44D-8914-4468-BD0F-82ADA61A75C6}"/>
              </a:ext>
            </a:extLst>
          </p:cNvPr>
          <p:cNvSpPr>
            <a:spLocks noGrp="1"/>
          </p:cNvSpPr>
          <p:nvPr>
            <p:ph idx="1"/>
          </p:nvPr>
        </p:nvSpPr>
        <p:spPr/>
        <p:txBody>
          <a:bodyPr/>
          <a:lstStyle/>
          <a:p>
            <a:r>
              <a:rPr lang="en-US" dirty="0"/>
              <a:t>Do you accept resolution to CID 20268 in doc 11-19/1275r0?</a:t>
            </a:r>
          </a:p>
          <a:p>
            <a:endParaRPr lang="en-US" dirty="0"/>
          </a:p>
          <a:p>
            <a:r>
              <a:rPr lang="en-US" dirty="0"/>
              <a:t>Talk to Robert about the resolution.</a:t>
            </a:r>
          </a:p>
          <a:p>
            <a:endParaRPr lang="en-US" dirty="0"/>
          </a:p>
          <a:p>
            <a:endParaRPr lang="en-US" dirty="0"/>
          </a:p>
        </p:txBody>
      </p:sp>
      <p:sp>
        <p:nvSpPr>
          <p:cNvPr id="4" name="Slide Number Placeholder 3">
            <a:extLst>
              <a:ext uri="{FF2B5EF4-FFF2-40B4-BE49-F238E27FC236}">
                <a16:creationId xmlns:a16="http://schemas.microsoft.com/office/drawing/2014/main" id="{75D74354-1F3C-4580-8A58-4CEC2F94306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6D5B608-A94A-4939-B586-22FFB02083D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A16E0E-5347-4B1F-BA0B-5207417D29C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64030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21A9-E967-4B9B-9667-CF36153B6B42}"/>
              </a:ext>
            </a:extLst>
          </p:cNvPr>
          <p:cNvSpPr>
            <a:spLocks noGrp="1"/>
          </p:cNvSpPr>
          <p:nvPr>
            <p:ph type="title"/>
          </p:nvPr>
        </p:nvSpPr>
        <p:spPr/>
        <p:txBody>
          <a:bodyPr/>
          <a:lstStyle/>
          <a:p>
            <a:r>
              <a:rPr lang="en-US" dirty="0"/>
              <a:t>11-19/1629 (</a:t>
            </a:r>
            <a:r>
              <a:rPr lang="en-US" dirty="0" err="1"/>
              <a:t>Liwen</a:t>
            </a:r>
            <a:r>
              <a:rPr lang="en-US" dirty="0"/>
              <a:t> Chu)</a:t>
            </a:r>
          </a:p>
        </p:txBody>
      </p:sp>
      <p:sp>
        <p:nvSpPr>
          <p:cNvPr id="3" name="Content Placeholder 2">
            <a:extLst>
              <a:ext uri="{FF2B5EF4-FFF2-40B4-BE49-F238E27FC236}">
                <a16:creationId xmlns:a16="http://schemas.microsoft.com/office/drawing/2014/main" id="{101BBEC6-D0FC-4F93-8571-A1B249448FC4}"/>
              </a:ext>
            </a:extLst>
          </p:cNvPr>
          <p:cNvSpPr>
            <a:spLocks noGrp="1"/>
          </p:cNvSpPr>
          <p:nvPr>
            <p:ph idx="1"/>
          </p:nvPr>
        </p:nvSpPr>
        <p:spPr/>
        <p:txBody>
          <a:bodyPr/>
          <a:lstStyle/>
          <a:p>
            <a:r>
              <a:rPr lang="en-US" dirty="0"/>
              <a:t>Do you accept resolutions to CIDs 21290, 20768 in doc 11-19/1629r1?</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332453EA-6F92-49A1-B6BB-9EE3AA7AE25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276F325-EAB0-461B-9FA4-E61DCCEAC2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69758C-BD0D-409B-B57F-1A8606CBDEC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56056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4B2BA-238B-438B-8CE5-EFC71C88A284}"/>
              </a:ext>
            </a:extLst>
          </p:cNvPr>
          <p:cNvSpPr>
            <a:spLocks noGrp="1"/>
          </p:cNvSpPr>
          <p:nvPr>
            <p:ph type="title"/>
          </p:nvPr>
        </p:nvSpPr>
        <p:spPr/>
        <p:txBody>
          <a:bodyPr/>
          <a:lstStyle/>
          <a:p>
            <a:r>
              <a:rPr lang="en-US" dirty="0"/>
              <a:t>11-19/1618 (</a:t>
            </a:r>
            <a:r>
              <a:rPr lang="en-US" b="0" dirty="0"/>
              <a:t>Jarkko </a:t>
            </a:r>
            <a:r>
              <a:rPr lang="en-US" b="0" dirty="0" err="1"/>
              <a:t>Kneckt</a:t>
            </a:r>
            <a:r>
              <a:rPr lang="en-US" dirty="0"/>
              <a:t>)</a:t>
            </a:r>
          </a:p>
        </p:txBody>
      </p:sp>
      <p:sp>
        <p:nvSpPr>
          <p:cNvPr id="3" name="Content Placeholder 2">
            <a:extLst>
              <a:ext uri="{FF2B5EF4-FFF2-40B4-BE49-F238E27FC236}">
                <a16:creationId xmlns:a16="http://schemas.microsoft.com/office/drawing/2014/main" id="{F685546C-FA97-420C-AFB0-DCC1C78FE870}"/>
              </a:ext>
            </a:extLst>
          </p:cNvPr>
          <p:cNvSpPr>
            <a:spLocks noGrp="1"/>
          </p:cNvSpPr>
          <p:nvPr>
            <p:ph idx="1"/>
          </p:nvPr>
        </p:nvSpPr>
        <p:spPr/>
        <p:txBody>
          <a:bodyPr/>
          <a:lstStyle/>
          <a:p>
            <a:r>
              <a:rPr lang="en-US" dirty="0"/>
              <a:t>Do you accept resolutions to CIDs 20475, 20788 and 21618  in doc 11-19/1618r0?</a:t>
            </a:r>
          </a:p>
        </p:txBody>
      </p:sp>
      <p:sp>
        <p:nvSpPr>
          <p:cNvPr id="4" name="Slide Number Placeholder 3">
            <a:extLst>
              <a:ext uri="{FF2B5EF4-FFF2-40B4-BE49-F238E27FC236}">
                <a16:creationId xmlns:a16="http://schemas.microsoft.com/office/drawing/2014/main" id="{8948E1CE-0484-403D-903C-1F077023A7C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FDF1A8E2-C3B0-4C96-87AA-30E9CB624A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ECB23A-AF6A-4B46-86FE-DCA9123DD0C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69272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8FE7-3778-4881-B461-53630417688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D7426FC1-10FF-4C3E-A1F7-E8766BB35B9D}"/>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3B8B3BEE-A4F0-4D5F-8B8E-4A40C357D27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282C651-1948-4502-A3C8-55770AD99E4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4139D1C-53CD-4BE8-A207-5A5657F7F63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09777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6EA4-7BD5-472A-B5CE-CB1FB768AB1E}"/>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09B112E8-7756-425B-9E83-C6C33E90781F}"/>
              </a:ext>
            </a:extLst>
          </p:cNvPr>
          <p:cNvSpPr>
            <a:spLocks noGrp="1"/>
          </p:cNvSpPr>
          <p:nvPr>
            <p:ph idx="1"/>
          </p:nvPr>
        </p:nvSpPr>
        <p:spPr/>
        <p:txBody>
          <a:bodyPr/>
          <a:lstStyle/>
          <a:p>
            <a:r>
              <a:rPr lang="en-US" dirty="0"/>
              <a:t>Do you accept text changes in doc 11-19/1590r3?</a:t>
            </a:r>
          </a:p>
          <a:p>
            <a:endParaRPr lang="en-US" dirty="0"/>
          </a:p>
          <a:p>
            <a:r>
              <a:rPr lang="en-US" dirty="0">
                <a:highlight>
                  <a:srgbClr val="00FF00"/>
                </a:highlight>
              </a:rPr>
              <a:t>Y/N/A: 2/0/12</a:t>
            </a:r>
          </a:p>
        </p:txBody>
      </p:sp>
      <p:sp>
        <p:nvSpPr>
          <p:cNvPr id="4" name="Slide Number Placeholder 3">
            <a:extLst>
              <a:ext uri="{FF2B5EF4-FFF2-40B4-BE49-F238E27FC236}">
                <a16:creationId xmlns:a16="http://schemas.microsoft.com/office/drawing/2014/main" id="{153190BD-DDD6-4D56-B53F-7B494FEBE74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F683861-E7BF-4429-BFB9-FE44D72AF9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694AE4-898C-452D-A689-F224DA223D4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85089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55F3-95C5-4B14-9BC4-0A63ABFE7F8A}"/>
              </a:ext>
            </a:extLst>
          </p:cNvPr>
          <p:cNvSpPr>
            <a:spLocks noGrp="1"/>
          </p:cNvSpPr>
          <p:nvPr>
            <p:ph type="title"/>
          </p:nvPr>
        </p:nvSpPr>
        <p:spPr/>
        <p:txBody>
          <a:bodyPr/>
          <a:lstStyle/>
          <a:p>
            <a:r>
              <a:rPr lang="en-US" dirty="0"/>
              <a:t>11-19/1243(Edward Au)</a:t>
            </a:r>
          </a:p>
        </p:txBody>
      </p:sp>
      <p:sp>
        <p:nvSpPr>
          <p:cNvPr id="3" name="Content Placeholder 2">
            <a:extLst>
              <a:ext uri="{FF2B5EF4-FFF2-40B4-BE49-F238E27FC236}">
                <a16:creationId xmlns:a16="http://schemas.microsoft.com/office/drawing/2014/main" id="{2B6598CD-B261-4AF7-A542-36C40334D65D}"/>
              </a:ext>
            </a:extLst>
          </p:cNvPr>
          <p:cNvSpPr>
            <a:spLocks noGrp="1"/>
          </p:cNvSpPr>
          <p:nvPr>
            <p:ph idx="1"/>
          </p:nvPr>
        </p:nvSpPr>
        <p:spPr/>
        <p:txBody>
          <a:bodyPr/>
          <a:lstStyle/>
          <a:p>
            <a:r>
              <a:rPr lang="en-US" dirty="0"/>
              <a:t>Do you accept resolutions to CIDs 21538, 20114  in doc 11-19/1243r3?</a:t>
            </a:r>
          </a:p>
        </p:txBody>
      </p:sp>
      <p:sp>
        <p:nvSpPr>
          <p:cNvPr id="4" name="Slide Number Placeholder 3">
            <a:extLst>
              <a:ext uri="{FF2B5EF4-FFF2-40B4-BE49-F238E27FC236}">
                <a16:creationId xmlns:a16="http://schemas.microsoft.com/office/drawing/2014/main" id="{37E30FB3-D2CA-4C4F-8929-F32E31A042B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1E18DE4-25E8-4C58-ABEA-7DD481C102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E2A930-00A1-4ED7-9CD4-D5BE41B231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29365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A311-8594-45C2-8B97-A1E199BB1F0E}"/>
              </a:ext>
            </a:extLst>
          </p:cNvPr>
          <p:cNvSpPr>
            <a:spLocks noGrp="1"/>
          </p:cNvSpPr>
          <p:nvPr>
            <p:ph type="title"/>
          </p:nvPr>
        </p:nvSpPr>
        <p:spPr/>
        <p:txBody>
          <a:bodyPr/>
          <a:lstStyle/>
          <a:p>
            <a:r>
              <a:rPr lang="en-US" dirty="0"/>
              <a:t>11-19/1635 (Edward Au)</a:t>
            </a:r>
          </a:p>
        </p:txBody>
      </p:sp>
      <p:sp>
        <p:nvSpPr>
          <p:cNvPr id="3" name="Content Placeholder 2">
            <a:extLst>
              <a:ext uri="{FF2B5EF4-FFF2-40B4-BE49-F238E27FC236}">
                <a16:creationId xmlns:a16="http://schemas.microsoft.com/office/drawing/2014/main" id="{1386B728-B686-4F56-8393-C757F49397F3}"/>
              </a:ext>
            </a:extLst>
          </p:cNvPr>
          <p:cNvSpPr>
            <a:spLocks noGrp="1"/>
          </p:cNvSpPr>
          <p:nvPr>
            <p:ph idx="1"/>
          </p:nvPr>
        </p:nvSpPr>
        <p:spPr/>
        <p:txBody>
          <a:bodyPr/>
          <a:lstStyle/>
          <a:p>
            <a:r>
              <a:rPr lang="en-US" dirty="0"/>
              <a:t>Do you accept resolution to CID 20566 in doc 11-19/1635r1?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46B741A-67B2-4EF5-B1F9-07E4FC30945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662D1A7-EFC1-4051-8C6C-517E643225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D7187A2-2962-4C5C-A4FF-68604B45BD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5900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458E-F07C-455D-95E8-271FEF8AD2C3}"/>
              </a:ext>
            </a:extLst>
          </p:cNvPr>
          <p:cNvSpPr>
            <a:spLocks noGrp="1"/>
          </p:cNvSpPr>
          <p:nvPr>
            <p:ph type="title"/>
          </p:nvPr>
        </p:nvSpPr>
        <p:spPr/>
        <p:txBody>
          <a:bodyPr/>
          <a:lstStyle/>
          <a:p>
            <a:r>
              <a:rPr lang="en-US" dirty="0"/>
              <a:t>11-19/1661 (Edward Au)</a:t>
            </a:r>
          </a:p>
        </p:txBody>
      </p:sp>
      <p:sp>
        <p:nvSpPr>
          <p:cNvPr id="3" name="Content Placeholder 2">
            <a:extLst>
              <a:ext uri="{FF2B5EF4-FFF2-40B4-BE49-F238E27FC236}">
                <a16:creationId xmlns:a16="http://schemas.microsoft.com/office/drawing/2014/main" id="{4D75964F-765D-42A6-BE4F-FF309C5B10FC}"/>
              </a:ext>
            </a:extLst>
          </p:cNvPr>
          <p:cNvSpPr>
            <a:spLocks noGrp="1"/>
          </p:cNvSpPr>
          <p:nvPr>
            <p:ph idx="1"/>
          </p:nvPr>
        </p:nvSpPr>
        <p:spPr/>
        <p:txBody>
          <a:bodyPr/>
          <a:lstStyle/>
          <a:p>
            <a:r>
              <a:rPr lang="en-US" dirty="0"/>
              <a:t>Do you accept resolutions to CIDs </a:t>
            </a:r>
            <a:r>
              <a:rPr lang="en-GB" dirty="0"/>
              <a:t>20644 and 20645 in doc 11-19/1661r0?</a:t>
            </a:r>
          </a:p>
          <a:p>
            <a:endParaRPr lang="en-GB" dirty="0"/>
          </a:p>
          <a:p>
            <a:endParaRPr lang="en-US" dirty="0"/>
          </a:p>
        </p:txBody>
      </p:sp>
      <p:sp>
        <p:nvSpPr>
          <p:cNvPr id="4" name="Slide Number Placeholder 3">
            <a:extLst>
              <a:ext uri="{FF2B5EF4-FFF2-40B4-BE49-F238E27FC236}">
                <a16:creationId xmlns:a16="http://schemas.microsoft.com/office/drawing/2014/main" id="{BA2DAC2B-8A40-45D5-A0E6-DCDFCFEDC4F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158CAC1-0511-4F8A-880A-88958FD658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042251-8105-4525-B031-376D1CD961B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7996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983E-B5AE-4CED-A071-8D8B29DEFC01}"/>
              </a:ext>
            </a:extLst>
          </p:cNvPr>
          <p:cNvSpPr>
            <a:spLocks noGrp="1"/>
          </p:cNvSpPr>
          <p:nvPr>
            <p:ph type="title"/>
          </p:nvPr>
        </p:nvSpPr>
        <p:spPr/>
        <p:txBody>
          <a:bodyPr/>
          <a:lstStyle/>
          <a:p>
            <a:r>
              <a:rPr lang="en-US" dirty="0"/>
              <a:t>11-19/1167 (Po-Kai Huang)</a:t>
            </a:r>
          </a:p>
        </p:txBody>
      </p:sp>
      <p:sp>
        <p:nvSpPr>
          <p:cNvPr id="3" name="Content Placeholder 2">
            <a:extLst>
              <a:ext uri="{FF2B5EF4-FFF2-40B4-BE49-F238E27FC236}">
                <a16:creationId xmlns:a16="http://schemas.microsoft.com/office/drawing/2014/main" id="{2054A1E0-D1C3-4D7E-85CB-28E595C479B7}"/>
              </a:ext>
            </a:extLst>
          </p:cNvPr>
          <p:cNvSpPr>
            <a:spLocks noGrp="1"/>
          </p:cNvSpPr>
          <p:nvPr>
            <p:ph idx="1"/>
          </p:nvPr>
        </p:nvSpPr>
        <p:spPr/>
        <p:txBody>
          <a:bodyPr/>
          <a:lstStyle/>
          <a:p>
            <a:r>
              <a:rPr lang="en-US" dirty="0"/>
              <a:t>Do you accept resolution to CID 21211 in doc 11-19/1167r1?</a:t>
            </a:r>
          </a:p>
          <a:p>
            <a:endParaRPr lang="en-US" dirty="0"/>
          </a:p>
          <a:p>
            <a:r>
              <a:rPr lang="en-US" dirty="0"/>
              <a:t>Need further discussion</a:t>
            </a:r>
          </a:p>
        </p:txBody>
      </p:sp>
      <p:sp>
        <p:nvSpPr>
          <p:cNvPr id="4" name="Slide Number Placeholder 3">
            <a:extLst>
              <a:ext uri="{FF2B5EF4-FFF2-40B4-BE49-F238E27FC236}">
                <a16:creationId xmlns:a16="http://schemas.microsoft.com/office/drawing/2014/main" id="{8B1F80AF-71B0-4583-8B82-182616F000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F101CBF-E569-479E-B692-4FE621744B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96CF5AA-77DB-4FE5-99FA-CB75B936D51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2376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861D-4B1C-4ED5-AD4A-65D70FD6D2A7}"/>
              </a:ext>
            </a:extLst>
          </p:cNvPr>
          <p:cNvSpPr>
            <a:spLocks noGrp="1"/>
          </p:cNvSpPr>
          <p:nvPr>
            <p:ph type="title"/>
          </p:nvPr>
        </p:nvSpPr>
        <p:spPr/>
        <p:txBody>
          <a:bodyPr/>
          <a:lstStyle/>
          <a:p>
            <a:r>
              <a:rPr lang="en-US" dirty="0"/>
              <a:t>11-19/1610 (</a:t>
            </a:r>
            <a:r>
              <a:rPr lang="en-US" b="0" dirty="0" err="1"/>
              <a:t>Pooya</a:t>
            </a:r>
            <a:r>
              <a:rPr lang="en-US" b="0" dirty="0"/>
              <a:t> </a:t>
            </a:r>
            <a:r>
              <a:rPr lang="en-US" b="0" dirty="0" err="1"/>
              <a:t>Monajemi</a:t>
            </a:r>
            <a:r>
              <a:rPr lang="en-US" b="0" dirty="0"/>
              <a:t>)</a:t>
            </a:r>
            <a:endParaRPr lang="en-US" dirty="0"/>
          </a:p>
        </p:txBody>
      </p:sp>
      <p:sp>
        <p:nvSpPr>
          <p:cNvPr id="3" name="Content Placeholder 2">
            <a:extLst>
              <a:ext uri="{FF2B5EF4-FFF2-40B4-BE49-F238E27FC236}">
                <a16:creationId xmlns:a16="http://schemas.microsoft.com/office/drawing/2014/main" id="{11A548A9-C0F0-4478-8386-AE8B31769A17}"/>
              </a:ext>
            </a:extLst>
          </p:cNvPr>
          <p:cNvSpPr>
            <a:spLocks noGrp="1"/>
          </p:cNvSpPr>
          <p:nvPr>
            <p:ph idx="1"/>
          </p:nvPr>
        </p:nvSpPr>
        <p:spPr/>
        <p:txBody>
          <a:bodyPr/>
          <a:lstStyle/>
          <a:p>
            <a:r>
              <a:rPr lang="en-US" dirty="0"/>
              <a:t>Do you accept resolutions to CIDs </a:t>
            </a:r>
            <a:r>
              <a:rPr lang="en-GB" dirty="0"/>
              <a:t>20013, 21172</a:t>
            </a:r>
            <a:r>
              <a:rPr lang="en-US" dirty="0"/>
              <a:t> in doc 11-19/1610r2?</a:t>
            </a:r>
          </a:p>
          <a:p>
            <a:endParaRPr lang="en-US" dirty="0"/>
          </a:p>
          <a:p>
            <a:r>
              <a:rPr lang="en-US" dirty="0">
                <a:highlight>
                  <a:srgbClr val="FF0000"/>
                </a:highlight>
              </a:rPr>
              <a:t>Y/N/A: 10/7/1</a:t>
            </a:r>
          </a:p>
        </p:txBody>
      </p:sp>
      <p:sp>
        <p:nvSpPr>
          <p:cNvPr id="4" name="Slide Number Placeholder 3">
            <a:extLst>
              <a:ext uri="{FF2B5EF4-FFF2-40B4-BE49-F238E27FC236}">
                <a16:creationId xmlns:a16="http://schemas.microsoft.com/office/drawing/2014/main" id="{4055BC86-FEAC-40C9-9A20-18A21D6CAD5B}"/>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05E127E-F273-4043-8F8D-040B0583E20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981693-D447-4C41-A782-2FC1C4CF5C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492934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54AE1-A728-4C73-9F8F-46ADD3E2D54C}"/>
              </a:ext>
            </a:extLst>
          </p:cNvPr>
          <p:cNvSpPr>
            <a:spLocks noGrp="1"/>
          </p:cNvSpPr>
          <p:nvPr>
            <p:ph type="title"/>
          </p:nvPr>
        </p:nvSpPr>
        <p:spPr/>
        <p:txBody>
          <a:bodyPr/>
          <a:lstStyle/>
          <a:p>
            <a:r>
              <a:rPr lang="en-US" dirty="0"/>
              <a:t>11-19/1658 (Yongho Seok)</a:t>
            </a:r>
          </a:p>
        </p:txBody>
      </p:sp>
      <p:sp>
        <p:nvSpPr>
          <p:cNvPr id="3" name="Content Placeholder 2">
            <a:extLst>
              <a:ext uri="{FF2B5EF4-FFF2-40B4-BE49-F238E27FC236}">
                <a16:creationId xmlns:a16="http://schemas.microsoft.com/office/drawing/2014/main" id="{4D4FB645-4077-4369-B928-B40735BA5B54}"/>
              </a:ext>
            </a:extLst>
          </p:cNvPr>
          <p:cNvSpPr>
            <a:spLocks noGrp="1"/>
          </p:cNvSpPr>
          <p:nvPr>
            <p:ph idx="1"/>
          </p:nvPr>
        </p:nvSpPr>
        <p:spPr/>
        <p:txBody>
          <a:bodyPr/>
          <a:lstStyle/>
          <a:p>
            <a:r>
              <a:rPr lang="en-US" dirty="0"/>
              <a:t>Do you accept resolutions to CIDs </a:t>
            </a:r>
            <a:r>
              <a:rPr lang="en-GB" dirty="0"/>
              <a:t>21049, 21329, 21328, 20657, 20690 in doc 11-19/1658r2?</a:t>
            </a:r>
          </a:p>
          <a:p>
            <a:endParaRPr lang="en-GB" dirty="0"/>
          </a:p>
          <a:p>
            <a:r>
              <a:rPr lang="en-GB" dirty="0"/>
              <a:t>Approved with unanimous consent.</a:t>
            </a:r>
          </a:p>
          <a:p>
            <a:endParaRPr lang="en-GB" dirty="0"/>
          </a:p>
          <a:p>
            <a:endParaRPr lang="en-GB" dirty="0"/>
          </a:p>
          <a:p>
            <a:r>
              <a:rPr lang="en-GB" dirty="0"/>
              <a:t>To be continued on Wed AM1</a:t>
            </a:r>
          </a:p>
          <a:p>
            <a:endParaRPr lang="en-GB" dirty="0"/>
          </a:p>
          <a:p>
            <a:endParaRPr lang="en-US" dirty="0"/>
          </a:p>
        </p:txBody>
      </p:sp>
      <p:sp>
        <p:nvSpPr>
          <p:cNvPr id="4" name="Slide Number Placeholder 3">
            <a:extLst>
              <a:ext uri="{FF2B5EF4-FFF2-40B4-BE49-F238E27FC236}">
                <a16:creationId xmlns:a16="http://schemas.microsoft.com/office/drawing/2014/main" id="{11A4B348-8A71-47B0-AA49-0CA0555316C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240FEEF-D96F-4421-A9AC-F55089602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EA52E1-7223-4E74-941B-C968E598624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3089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FD2A-1955-4F0B-91E1-4701540A94AB}"/>
              </a:ext>
            </a:extLst>
          </p:cNvPr>
          <p:cNvSpPr>
            <a:spLocks noGrp="1"/>
          </p:cNvSpPr>
          <p:nvPr>
            <p:ph type="title"/>
          </p:nvPr>
        </p:nvSpPr>
        <p:spPr/>
        <p:txBody>
          <a:bodyPr/>
          <a:lstStyle/>
          <a:p>
            <a:r>
              <a:rPr lang="en-US" dirty="0"/>
              <a:t>11-19/1667 (Mark Rison)</a:t>
            </a:r>
          </a:p>
        </p:txBody>
      </p:sp>
      <p:sp>
        <p:nvSpPr>
          <p:cNvPr id="3" name="Content Placeholder 2">
            <a:extLst>
              <a:ext uri="{FF2B5EF4-FFF2-40B4-BE49-F238E27FC236}">
                <a16:creationId xmlns:a16="http://schemas.microsoft.com/office/drawing/2014/main" id="{0554DA9C-F4CA-4546-8B9A-B0D54F1928BE}"/>
              </a:ext>
            </a:extLst>
          </p:cNvPr>
          <p:cNvSpPr>
            <a:spLocks noGrp="1"/>
          </p:cNvSpPr>
          <p:nvPr>
            <p:ph idx="1"/>
          </p:nvPr>
        </p:nvSpPr>
        <p:spPr/>
        <p:txBody>
          <a:bodyPr/>
          <a:lstStyle/>
          <a:p>
            <a:r>
              <a:rPr lang="en-US" dirty="0"/>
              <a:t>Do you accept resolutions to CIDs 20991, 20618, 20979, 20637, 20758, </a:t>
            </a:r>
            <a:r>
              <a:rPr lang="en-US" dirty="0">
                <a:solidFill>
                  <a:srgbClr val="FF0000"/>
                </a:solidFill>
              </a:rPr>
              <a:t>20624</a:t>
            </a:r>
            <a:r>
              <a:rPr lang="en-US" dirty="0"/>
              <a:t>, </a:t>
            </a:r>
            <a:r>
              <a:rPr lang="en-US" dirty="0">
                <a:solidFill>
                  <a:srgbClr val="FF0000"/>
                </a:solidFill>
              </a:rPr>
              <a:t>21203</a:t>
            </a:r>
            <a:r>
              <a:rPr lang="en-US" dirty="0"/>
              <a:t>, </a:t>
            </a:r>
            <a:r>
              <a:rPr lang="en-US" dirty="0">
                <a:solidFill>
                  <a:srgbClr val="FF0000"/>
                </a:solidFill>
              </a:rPr>
              <a:t>20671</a:t>
            </a:r>
            <a:r>
              <a:rPr lang="en-US" dirty="0"/>
              <a:t> in doc 11-19/1667r1?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71D74C9F-7348-43CB-8E7B-838623BCFC9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001F7D3-6B07-4005-A8E2-ABC3DBAB38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6CC7755-1086-4BB2-B035-AA44D8D37B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3947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1842-7E04-4D76-AB94-514FC79FB336}"/>
              </a:ext>
            </a:extLst>
          </p:cNvPr>
          <p:cNvSpPr>
            <a:spLocks noGrp="1"/>
          </p:cNvSpPr>
          <p:nvPr>
            <p:ph type="title"/>
          </p:nvPr>
        </p:nvSpPr>
        <p:spPr/>
        <p:txBody>
          <a:bodyPr/>
          <a:lstStyle/>
          <a:p>
            <a:r>
              <a:rPr lang="en-US" dirty="0"/>
              <a:t>11-19/0422 (</a:t>
            </a:r>
            <a:r>
              <a:rPr lang="en-US" dirty="0" err="1"/>
              <a:t>Xiaogang</a:t>
            </a:r>
            <a:r>
              <a:rPr lang="en-US" dirty="0"/>
              <a:t> Chen) </a:t>
            </a:r>
          </a:p>
        </p:txBody>
      </p:sp>
      <p:sp>
        <p:nvSpPr>
          <p:cNvPr id="3" name="Content Placeholder 2">
            <a:extLst>
              <a:ext uri="{FF2B5EF4-FFF2-40B4-BE49-F238E27FC236}">
                <a16:creationId xmlns:a16="http://schemas.microsoft.com/office/drawing/2014/main" id="{7B70B8AF-F406-4DE4-A93A-D56697D7518E}"/>
              </a:ext>
            </a:extLst>
          </p:cNvPr>
          <p:cNvSpPr>
            <a:spLocks noGrp="1"/>
          </p:cNvSpPr>
          <p:nvPr>
            <p:ph idx="1"/>
          </p:nvPr>
        </p:nvSpPr>
        <p:spPr/>
        <p:txBody>
          <a:bodyPr/>
          <a:lstStyle/>
          <a:p>
            <a:r>
              <a:rPr lang="en-US" dirty="0"/>
              <a:t>Do you accept resolution to CIDs </a:t>
            </a:r>
            <a:r>
              <a:rPr lang="en-GB" dirty="0"/>
              <a:t>21502 in doc 11-19/0422r7 subject to editorial changes?</a:t>
            </a:r>
          </a:p>
          <a:p>
            <a:endParaRPr lang="en-GB" dirty="0"/>
          </a:p>
          <a:p>
            <a:r>
              <a:rPr lang="en-GB" dirty="0">
                <a:highlight>
                  <a:srgbClr val="FF0000"/>
                </a:highlight>
              </a:rPr>
              <a:t>Y/N/A: 8/12/18</a:t>
            </a:r>
          </a:p>
          <a:p>
            <a:endParaRPr lang="en-GB" dirty="0"/>
          </a:p>
          <a:p>
            <a:r>
              <a:rPr lang="en-GB" dirty="0"/>
              <a:t>Need a motion to reject the CID</a:t>
            </a:r>
          </a:p>
          <a:p>
            <a:endParaRPr lang="en-GB" dirty="0"/>
          </a:p>
          <a:p>
            <a:endParaRPr lang="en-US" dirty="0"/>
          </a:p>
        </p:txBody>
      </p:sp>
      <p:sp>
        <p:nvSpPr>
          <p:cNvPr id="4" name="Slide Number Placeholder 3">
            <a:extLst>
              <a:ext uri="{FF2B5EF4-FFF2-40B4-BE49-F238E27FC236}">
                <a16:creationId xmlns:a16="http://schemas.microsoft.com/office/drawing/2014/main" id="{8415854E-342D-4A02-B7DC-05217336D9D6}"/>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A51A3B1-1D34-4106-BB5E-3CFE7E1030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D0FFD3-C686-46F8-9DF2-16DC55FC176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89380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067E-B63B-4D9F-8813-69FA6008ED11}"/>
              </a:ext>
            </a:extLst>
          </p:cNvPr>
          <p:cNvSpPr>
            <a:spLocks noGrp="1"/>
          </p:cNvSpPr>
          <p:nvPr>
            <p:ph type="title"/>
          </p:nvPr>
        </p:nvSpPr>
        <p:spPr/>
        <p:txBody>
          <a:bodyPr/>
          <a:lstStyle/>
          <a:p>
            <a:r>
              <a:rPr lang="en-US" dirty="0"/>
              <a:t>11-19/1668 (</a:t>
            </a:r>
            <a:r>
              <a:rPr lang="en-US" b="0" dirty="0"/>
              <a:t>Jarkko </a:t>
            </a:r>
            <a:r>
              <a:rPr lang="en-US" b="0" dirty="0" err="1"/>
              <a:t>Kneckt</a:t>
            </a:r>
            <a:r>
              <a:rPr lang="en-US" b="0" dirty="0"/>
              <a:t>)</a:t>
            </a:r>
            <a:endParaRPr lang="en-US" dirty="0"/>
          </a:p>
        </p:txBody>
      </p:sp>
      <p:sp>
        <p:nvSpPr>
          <p:cNvPr id="3" name="Content Placeholder 2">
            <a:extLst>
              <a:ext uri="{FF2B5EF4-FFF2-40B4-BE49-F238E27FC236}">
                <a16:creationId xmlns:a16="http://schemas.microsoft.com/office/drawing/2014/main" id="{7C749F1A-845B-4568-BCCE-62AC716CABD5}"/>
              </a:ext>
            </a:extLst>
          </p:cNvPr>
          <p:cNvSpPr>
            <a:spLocks noGrp="1"/>
          </p:cNvSpPr>
          <p:nvPr>
            <p:ph idx="1"/>
          </p:nvPr>
        </p:nvSpPr>
        <p:spPr/>
        <p:txBody>
          <a:bodyPr/>
          <a:lstStyle/>
          <a:p>
            <a:r>
              <a:rPr lang="en-US" dirty="0"/>
              <a:t>Do you accept text changes in doc 11-19/1668r1?</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1B2745F0-FACF-4766-A370-63C4C45127D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221ACC-C7FC-4883-8E9B-5E9F07DA0A5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65B0B53-710E-4B88-916D-9C3BFF973FA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940502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4573-2BD1-4F54-B939-04ECF4B5E61F}"/>
              </a:ext>
            </a:extLst>
          </p:cNvPr>
          <p:cNvSpPr>
            <a:spLocks noGrp="1"/>
          </p:cNvSpPr>
          <p:nvPr>
            <p:ph type="title"/>
          </p:nvPr>
        </p:nvSpPr>
        <p:spPr/>
        <p:txBody>
          <a:bodyPr/>
          <a:lstStyle/>
          <a:p>
            <a:r>
              <a:rPr lang="en-US" dirty="0"/>
              <a:t>11-19/1618 (</a:t>
            </a:r>
            <a:r>
              <a:rPr lang="en-US" b="0" dirty="0"/>
              <a:t>Jarkko </a:t>
            </a:r>
            <a:r>
              <a:rPr lang="en-US" b="0" dirty="0" err="1"/>
              <a:t>Kneckt</a:t>
            </a:r>
            <a:r>
              <a:rPr lang="en-US" b="0" dirty="0"/>
              <a:t>)</a:t>
            </a:r>
            <a:endParaRPr lang="en-US" dirty="0"/>
          </a:p>
        </p:txBody>
      </p:sp>
      <p:sp>
        <p:nvSpPr>
          <p:cNvPr id="3" name="Content Placeholder 2">
            <a:extLst>
              <a:ext uri="{FF2B5EF4-FFF2-40B4-BE49-F238E27FC236}">
                <a16:creationId xmlns:a16="http://schemas.microsoft.com/office/drawing/2014/main" id="{DE1BACEB-6E0D-467D-8E7E-6B44BAF64B89}"/>
              </a:ext>
            </a:extLst>
          </p:cNvPr>
          <p:cNvSpPr>
            <a:spLocks noGrp="1"/>
          </p:cNvSpPr>
          <p:nvPr>
            <p:ph idx="1"/>
          </p:nvPr>
        </p:nvSpPr>
        <p:spPr/>
        <p:txBody>
          <a:bodyPr/>
          <a:lstStyle/>
          <a:p>
            <a:r>
              <a:rPr lang="en-US" dirty="0"/>
              <a:t>Do you accept resolutions to CIDs 20475, 20788 and 21618  in doc 11-19/1618r1 pending editorial changes?</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CFCE1FD-47E6-4459-91AB-04EC20F0A9C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981B35-FED6-4907-808D-C9BCD6DA44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95776E-8017-487C-9114-E38B2876CA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56925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F4048-03C6-4AA5-9901-E07ED2B93467}"/>
              </a:ext>
            </a:extLst>
          </p:cNvPr>
          <p:cNvSpPr>
            <a:spLocks noGrp="1"/>
          </p:cNvSpPr>
          <p:nvPr>
            <p:ph type="title"/>
          </p:nvPr>
        </p:nvSpPr>
        <p:spPr/>
        <p:txBody>
          <a:bodyPr/>
          <a:lstStyle/>
          <a:p>
            <a:r>
              <a:rPr lang="en-US" dirty="0"/>
              <a:t>11-19/1662 (</a:t>
            </a:r>
            <a:r>
              <a:rPr lang="en-US" b="0" dirty="0"/>
              <a:t>Srinivas </a:t>
            </a:r>
            <a:r>
              <a:rPr lang="en-US" b="0" dirty="0" err="1"/>
              <a:t>Kandala</a:t>
            </a:r>
            <a:r>
              <a:rPr lang="en-US" b="0" dirty="0"/>
              <a:t>)</a:t>
            </a:r>
            <a:r>
              <a:rPr lang="en-US" dirty="0"/>
              <a:t> </a:t>
            </a:r>
          </a:p>
        </p:txBody>
      </p:sp>
      <p:sp>
        <p:nvSpPr>
          <p:cNvPr id="3" name="Content Placeholder 2">
            <a:extLst>
              <a:ext uri="{FF2B5EF4-FFF2-40B4-BE49-F238E27FC236}">
                <a16:creationId xmlns:a16="http://schemas.microsoft.com/office/drawing/2014/main" id="{48355C1A-0B68-4811-BC93-BC8C5C273293}"/>
              </a:ext>
            </a:extLst>
          </p:cNvPr>
          <p:cNvSpPr>
            <a:spLocks noGrp="1"/>
          </p:cNvSpPr>
          <p:nvPr>
            <p:ph idx="1"/>
          </p:nvPr>
        </p:nvSpPr>
        <p:spPr/>
        <p:txBody>
          <a:bodyPr/>
          <a:lstStyle/>
          <a:p>
            <a:r>
              <a:rPr lang="en-US" dirty="0"/>
              <a:t>Do you accept resolutions to CIDs </a:t>
            </a:r>
            <a:r>
              <a:rPr lang="en-US" dirty="0">
                <a:solidFill>
                  <a:srgbClr val="FF0000"/>
                </a:solidFill>
              </a:rPr>
              <a:t>20111</a:t>
            </a:r>
            <a:r>
              <a:rPr lang="en-US" dirty="0"/>
              <a:t> and 21574 in doc 11-19/1662r1?</a:t>
            </a:r>
          </a:p>
          <a:p>
            <a:endParaRPr lang="en-US" dirty="0"/>
          </a:p>
          <a:p>
            <a:r>
              <a:rPr lang="en-US" dirty="0"/>
              <a:t>CID 20111 is transferred to Alfred</a:t>
            </a:r>
          </a:p>
          <a:p>
            <a:endParaRPr lang="en-US" dirty="0"/>
          </a:p>
        </p:txBody>
      </p:sp>
      <p:sp>
        <p:nvSpPr>
          <p:cNvPr id="4" name="Slide Number Placeholder 3">
            <a:extLst>
              <a:ext uri="{FF2B5EF4-FFF2-40B4-BE49-F238E27FC236}">
                <a16:creationId xmlns:a16="http://schemas.microsoft.com/office/drawing/2014/main" id="{D39FA587-85F2-4B9E-A060-D3D58EC810C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BC9C5E7-33B0-4C61-B057-5F7D5BCBA0D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8B8303-34EE-4D66-89A1-5DA55A27F6E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29146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432-224C-4153-9D8E-1067F8C3AAC0}"/>
              </a:ext>
            </a:extLst>
          </p:cNvPr>
          <p:cNvSpPr>
            <a:spLocks noGrp="1"/>
          </p:cNvSpPr>
          <p:nvPr>
            <p:ph type="title"/>
          </p:nvPr>
        </p:nvSpPr>
        <p:spPr/>
        <p:txBody>
          <a:bodyPr/>
          <a:lstStyle/>
          <a:p>
            <a:r>
              <a:rPr lang="en-US" dirty="0"/>
              <a:t>11-19/1377r1 (Sameer </a:t>
            </a:r>
            <a:r>
              <a:rPr lang="en-US" dirty="0" err="1"/>
              <a:t>Vermani</a:t>
            </a:r>
            <a:r>
              <a:rPr lang="en-US" dirty="0"/>
              <a:t>)</a:t>
            </a:r>
          </a:p>
        </p:txBody>
      </p:sp>
      <p:sp>
        <p:nvSpPr>
          <p:cNvPr id="3" name="Content Placeholder 2">
            <a:extLst>
              <a:ext uri="{FF2B5EF4-FFF2-40B4-BE49-F238E27FC236}">
                <a16:creationId xmlns:a16="http://schemas.microsoft.com/office/drawing/2014/main" id="{306EEFCD-ECD8-4D71-930E-1FFB2C021686}"/>
              </a:ext>
            </a:extLst>
          </p:cNvPr>
          <p:cNvSpPr>
            <a:spLocks noGrp="1"/>
          </p:cNvSpPr>
          <p:nvPr>
            <p:ph idx="1"/>
          </p:nvPr>
        </p:nvSpPr>
        <p:spPr/>
        <p:txBody>
          <a:bodyPr/>
          <a:lstStyle/>
          <a:p>
            <a:r>
              <a:rPr lang="en-US" dirty="0"/>
              <a:t>Do you accept resolutions to CIDs </a:t>
            </a:r>
            <a:r>
              <a:rPr lang="en-GB" dirty="0"/>
              <a:t>20087, 20088, 20166, 21001 in doc 11-19/1377r1?</a:t>
            </a:r>
          </a:p>
          <a:p>
            <a:endParaRPr lang="en-GB" dirty="0"/>
          </a:p>
          <a:p>
            <a:r>
              <a:rPr lang="en-GB" dirty="0">
                <a:highlight>
                  <a:srgbClr val="00FF00"/>
                </a:highlight>
              </a:rPr>
              <a:t>Y/N/A: 10/0/3</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9B579FC1-5E3E-436A-80C2-EF5CF185EAB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B0636E8-451E-4620-BFEF-E62763DE95F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E6B06B-A9AF-4943-B0F5-F299E54310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58105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9BB9-EA46-44FE-B8C7-532AC9256D00}"/>
              </a:ext>
            </a:extLst>
          </p:cNvPr>
          <p:cNvSpPr>
            <a:spLocks noGrp="1"/>
          </p:cNvSpPr>
          <p:nvPr>
            <p:ph type="title"/>
          </p:nvPr>
        </p:nvSpPr>
        <p:spPr/>
        <p:txBody>
          <a:bodyPr/>
          <a:lstStyle/>
          <a:p>
            <a:r>
              <a:rPr lang="en-US" dirty="0"/>
              <a:t>11-19/0463 (</a:t>
            </a:r>
            <a:r>
              <a:rPr lang="en-US" b="0" dirty="0"/>
              <a:t>David </a:t>
            </a:r>
            <a:r>
              <a:rPr lang="en-US" b="0" dirty="0" err="1"/>
              <a:t>Kloper</a:t>
            </a:r>
            <a:r>
              <a:rPr lang="en-US" b="0" dirty="0"/>
              <a:t>)</a:t>
            </a:r>
            <a:endParaRPr lang="en-US" dirty="0"/>
          </a:p>
        </p:txBody>
      </p:sp>
      <p:sp>
        <p:nvSpPr>
          <p:cNvPr id="3" name="Content Placeholder 2">
            <a:extLst>
              <a:ext uri="{FF2B5EF4-FFF2-40B4-BE49-F238E27FC236}">
                <a16:creationId xmlns:a16="http://schemas.microsoft.com/office/drawing/2014/main" id="{A45C773A-AE0C-410B-9538-E5D83D1DB142}"/>
              </a:ext>
            </a:extLst>
          </p:cNvPr>
          <p:cNvSpPr>
            <a:spLocks noGrp="1"/>
          </p:cNvSpPr>
          <p:nvPr>
            <p:ph idx="1"/>
          </p:nvPr>
        </p:nvSpPr>
        <p:spPr/>
        <p:txBody>
          <a:bodyPr/>
          <a:lstStyle/>
          <a:p>
            <a:r>
              <a:rPr lang="en-US" dirty="0"/>
              <a:t>Do you accept resolutions to CIDs </a:t>
            </a:r>
            <a:r>
              <a:rPr lang="en-GB" dirty="0"/>
              <a:t>21176,  21180, 21206</a:t>
            </a:r>
            <a:r>
              <a:rPr lang="en-US" dirty="0"/>
              <a:t> in doc 11-19/0643r0?</a:t>
            </a:r>
          </a:p>
          <a:p>
            <a:endParaRPr lang="en-US" dirty="0"/>
          </a:p>
          <a:p>
            <a:r>
              <a:rPr lang="en-US" dirty="0"/>
              <a:t>PHY doesn’t have a 40 MHz operating mode.</a:t>
            </a:r>
          </a:p>
        </p:txBody>
      </p:sp>
      <p:sp>
        <p:nvSpPr>
          <p:cNvPr id="4" name="Slide Number Placeholder 3">
            <a:extLst>
              <a:ext uri="{FF2B5EF4-FFF2-40B4-BE49-F238E27FC236}">
                <a16:creationId xmlns:a16="http://schemas.microsoft.com/office/drawing/2014/main" id="{4B750C98-497E-4F70-B7F2-86A4C0F6ACC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D8AC2B7-81B7-442F-BFF4-2B7445856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DF3D39A-61F8-4B7A-B3B6-47C1411598D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87240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6BAB-7CD2-4FAA-B88A-842B80586803}"/>
              </a:ext>
            </a:extLst>
          </p:cNvPr>
          <p:cNvSpPr>
            <a:spLocks noGrp="1"/>
          </p:cNvSpPr>
          <p:nvPr>
            <p:ph type="title"/>
          </p:nvPr>
        </p:nvSpPr>
        <p:spPr/>
        <p:txBody>
          <a:bodyPr/>
          <a:lstStyle/>
          <a:p>
            <a:r>
              <a:rPr lang="en-US" dirty="0"/>
              <a:t>11-19/1064 (Matt Fischer)</a:t>
            </a:r>
          </a:p>
        </p:txBody>
      </p:sp>
      <p:sp>
        <p:nvSpPr>
          <p:cNvPr id="3" name="Content Placeholder 2">
            <a:extLst>
              <a:ext uri="{FF2B5EF4-FFF2-40B4-BE49-F238E27FC236}">
                <a16:creationId xmlns:a16="http://schemas.microsoft.com/office/drawing/2014/main" id="{A88D3955-62BA-4F28-BAFB-BCE8EBAC8DE9}"/>
              </a:ext>
            </a:extLst>
          </p:cNvPr>
          <p:cNvSpPr>
            <a:spLocks noGrp="1"/>
          </p:cNvSpPr>
          <p:nvPr>
            <p:ph idx="1"/>
          </p:nvPr>
        </p:nvSpPr>
        <p:spPr/>
        <p:txBody>
          <a:bodyPr/>
          <a:lstStyle/>
          <a:p>
            <a:r>
              <a:rPr lang="en-US" dirty="0"/>
              <a:t>Do you accept resolutions to CIDs </a:t>
            </a:r>
            <a:r>
              <a:rPr lang="en-GB" dirty="0"/>
              <a:t>20106, 21327, 20903, </a:t>
            </a:r>
            <a:r>
              <a:rPr lang="en-GB" dirty="0">
                <a:solidFill>
                  <a:schemeClr val="accent6"/>
                </a:solidFill>
              </a:rPr>
              <a:t>21325, 21326 </a:t>
            </a:r>
            <a:r>
              <a:rPr lang="en-GB" dirty="0"/>
              <a:t>in doc 11-19/1064r6?</a:t>
            </a:r>
          </a:p>
          <a:p>
            <a:endParaRPr lang="en-GB" dirty="0"/>
          </a:p>
          <a:p>
            <a:r>
              <a:rPr lang="en-GB" dirty="0"/>
              <a:t>Will be reconsidered on Thursday AM1.</a:t>
            </a:r>
          </a:p>
          <a:p>
            <a:endParaRPr lang="en-GB" dirty="0"/>
          </a:p>
          <a:p>
            <a:r>
              <a:rPr lang="en-GB" dirty="0">
                <a:solidFill>
                  <a:schemeClr val="accent6"/>
                </a:solidFill>
              </a:rPr>
              <a:t>21325, 21326 are withdrawn</a:t>
            </a:r>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37658500-7CAB-4786-8362-E34AF1718B96}"/>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AA0F3A3-C3F4-45D7-BED2-7424AE1FD65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5F92BAF-DA0A-4DE2-842E-34323D96AD3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900558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E403-0DF5-475A-9E91-2B97E01E4872}"/>
              </a:ext>
            </a:extLst>
          </p:cNvPr>
          <p:cNvSpPr>
            <a:spLocks noGrp="1"/>
          </p:cNvSpPr>
          <p:nvPr>
            <p:ph type="title"/>
          </p:nvPr>
        </p:nvSpPr>
        <p:spPr/>
        <p:txBody>
          <a:bodyPr/>
          <a:lstStyle/>
          <a:p>
            <a:r>
              <a:rPr lang="en-US" dirty="0"/>
              <a:t>11-19/1275 (</a:t>
            </a:r>
            <a:r>
              <a:rPr lang="en-US" dirty="0" err="1"/>
              <a:t>Sirini</a:t>
            </a:r>
            <a:r>
              <a:rPr lang="en-US" dirty="0"/>
              <a:t>)</a:t>
            </a:r>
          </a:p>
        </p:txBody>
      </p:sp>
      <p:sp>
        <p:nvSpPr>
          <p:cNvPr id="3" name="Content Placeholder 2">
            <a:extLst>
              <a:ext uri="{FF2B5EF4-FFF2-40B4-BE49-F238E27FC236}">
                <a16:creationId xmlns:a16="http://schemas.microsoft.com/office/drawing/2014/main" id="{483170C7-7757-4E38-9FD9-33847926902B}"/>
              </a:ext>
            </a:extLst>
          </p:cNvPr>
          <p:cNvSpPr>
            <a:spLocks noGrp="1"/>
          </p:cNvSpPr>
          <p:nvPr>
            <p:ph idx="1"/>
          </p:nvPr>
        </p:nvSpPr>
        <p:spPr/>
        <p:txBody>
          <a:bodyPr/>
          <a:lstStyle/>
          <a:p>
            <a:r>
              <a:rPr lang="en-US" dirty="0"/>
              <a:t>Do you accept “REVISED” as the resolution to CID 20268 and incorporating changes in doc 11-19/1275r0?</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9569E3FE-4BA6-4423-8CF5-776921CA725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FE0A1D1F-FF2B-4362-A5EA-0391DE7BEDD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5D6ED-0498-4104-A070-68DDDB141D6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453797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F1753-5BC3-4478-A2B7-AF624AB9F88B}"/>
              </a:ext>
            </a:extLst>
          </p:cNvPr>
          <p:cNvSpPr>
            <a:spLocks noGrp="1"/>
          </p:cNvSpPr>
          <p:nvPr>
            <p:ph type="title"/>
          </p:nvPr>
        </p:nvSpPr>
        <p:spPr/>
        <p:txBody>
          <a:bodyPr/>
          <a:lstStyle/>
          <a:p>
            <a:r>
              <a:rPr lang="en-US" dirty="0"/>
              <a:t>11-19/1673 (</a:t>
            </a:r>
            <a:r>
              <a:rPr lang="en-US" dirty="0" err="1"/>
              <a:t>Sirini</a:t>
            </a:r>
            <a:r>
              <a:rPr lang="en-US" dirty="0"/>
              <a:t>(</a:t>
            </a:r>
          </a:p>
        </p:txBody>
      </p:sp>
      <p:sp>
        <p:nvSpPr>
          <p:cNvPr id="3" name="Content Placeholder 2">
            <a:extLst>
              <a:ext uri="{FF2B5EF4-FFF2-40B4-BE49-F238E27FC236}">
                <a16:creationId xmlns:a16="http://schemas.microsoft.com/office/drawing/2014/main" id="{CF6500AC-61A4-4BA5-A360-E40C0ED108B9}"/>
              </a:ext>
            </a:extLst>
          </p:cNvPr>
          <p:cNvSpPr>
            <a:spLocks noGrp="1"/>
          </p:cNvSpPr>
          <p:nvPr>
            <p:ph idx="1"/>
          </p:nvPr>
        </p:nvSpPr>
        <p:spPr/>
        <p:txBody>
          <a:bodyPr/>
          <a:lstStyle/>
          <a:p>
            <a:r>
              <a:rPr lang="en-US" dirty="0"/>
              <a:t>Do you accept resolution to CID 21574 in doc 11-19/1673r1?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5DC16E6E-D82E-4B5B-9149-98BEDE363C2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418F517-3868-47DB-9490-81F5B5B425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09F4C01-DCB5-4869-A9E2-6DE37C46FC7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90924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7B83-A71E-4579-B48F-0FC717737024}"/>
              </a:ext>
            </a:extLst>
          </p:cNvPr>
          <p:cNvSpPr>
            <a:spLocks noGrp="1"/>
          </p:cNvSpPr>
          <p:nvPr>
            <p:ph type="title"/>
          </p:nvPr>
        </p:nvSpPr>
        <p:spPr/>
        <p:txBody>
          <a:bodyPr/>
          <a:lstStyle/>
          <a:p>
            <a:r>
              <a:rPr lang="en-US" dirty="0"/>
              <a:t>11-19/1627 (Laurent Cariou)</a:t>
            </a:r>
          </a:p>
        </p:txBody>
      </p:sp>
      <p:sp>
        <p:nvSpPr>
          <p:cNvPr id="3" name="Content Placeholder 2">
            <a:extLst>
              <a:ext uri="{FF2B5EF4-FFF2-40B4-BE49-F238E27FC236}">
                <a16:creationId xmlns:a16="http://schemas.microsoft.com/office/drawing/2014/main" id="{FCC5A01D-E14E-481D-BE1A-8E3CD3EA294D}"/>
              </a:ext>
            </a:extLst>
          </p:cNvPr>
          <p:cNvSpPr>
            <a:spLocks noGrp="1"/>
          </p:cNvSpPr>
          <p:nvPr>
            <p:ph idx="1"/>
          </p:nvPr>
        </p:nvSpPr>
        <p:spPr/>
        <p:txBody>
          <a:bodyPr/>
          <a:lstStyle/>
          <a:p>
            <a:r>
              <a:rPr lang="en-US" dirty="0"/>
              <a:t>Do you accept resolutions to CIDs </a:t>
            </a:r>
            <a:r>
              <a:rPr lang="en-GB" dirty="0"/>
              <a:t> 21443, 20804. 21506</a:t>
            </a:r>
            <a:endParaRPr lang="en-US" dirty="0"/>
          </a:p>
          <a:p>
            <a:r>
              <a:rPr lang="en-US" dirty="0"/>
              <a:t> and the bug fixes in doc 11-19/1627r2?</a:t>
            </a:r>
          </a:p>
          <a:p>
            <a:endParaRPr lang="en-US" dirty="0"/>
          </a:p>
          <a:p>
            <a:r>
              <a:rPr lang="en-US" dirty="0"/>
              <a:t>Approved with unanimous consent</a:t>
            </a:r>
          </a:p>
          <a:p>
            <a:endParaRPr lang="en-US" dirty="0"/>
          </a:p>
          <a:p>
            <a:r>
              <a:rPr lang="en-US" dirty="0"/>
              <a:t>21552 is already passed SP</a:t>
            </a:r>
          </a:p>
          <a:p>
            <a:r>
              <a:rPr lang="en-US" dirty="0"/>
              <a:t>20175 and 21586 Zhou will bring resolutions to these two CIDs</a:t>
            </a:r>
          </a:p>
        </p:txBody>
      </p:sp>
      <p:sp>
        <p:nvSpPr>
          <p:cNvPr id="4" name="Slide Number Placeholder 3">
            <a:extLst>
              <a:ext uri="{FF2B5EF4-FFF2-40B4-BE49-F238E27FC236}">
                <a16:creationId xmlns:a16="http://schemas.microsoft.com/office/drawing/2014/main" id="{059A3400-BC9B-465D-ABB0-BABE94DBAC1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30CCA85-C4FD-490E-975D-BA7887BB73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D822BE4-06DB-4E61-8D73-8DEBBCEFCD1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434088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1C68E-E471-4599-A4A8-E6F433421F72}"/>
              </a:ext>
            </a:extLst>
          </p:cNvPr>
          <p:cNvSpPr>
            <a:spLocks noGrp="1"/>
          </p:cNvSpPr>
          <p:nvPr>
            <p:ph type="title"/>
          </p:nvPr>
        </p:nvSpPr>
        <p:spPr/>
        <p:txBody>
          <a:bodyPr/>
          <a:lstStyle/>
          <a:p>
            <a:r>
              <a:rPr lang="en-US" dirty="0"/>
              <a:t>11-19/1167 (Po-Kai Huang)</a:t>
            </a:r>
          </a:p>
        </p:txBody>
      </p:sp>
      <p:sp>
        <p:nvSpPr>
          <p:cNvPr id="3" name="Content Placeholder 2">
            <a:extLst>
              <a:ext uri="{FF2B5EF4-FFF2-40B4-BE49-F238E27FC236}">
                <a16:creationId xmlns:a16="http://schemas.microsoft.com/office/drawing/2014/main" id="{24491D53-C79A-4CC8-B758-97F5B4F5A685}"/>
              </a:ext>
            </a:extLst>
          </p:cNvPr>
          <p:cNvSpPr>
            <a:spLocks noGrp="1"/>
          </p:cNvSpPr>
          <p:nvPr>
            <p:ph idx="1"/>
          </p:nvPr>
        </p:nvSpPr>
        <p:spPr/>
        <p:txBody>
          <a:bodyPr/>
          <a:lstStyle/>
          <a:p>
            <a:r>
              <a:rPr lang="en-US" dirty="0"/>
              <a:t>Do you accept resolution to CID 21211 in doc 11-19/1167r3?</a:t>
            </a:r>
          </a:p>
          <a:p>
            <a:endParaRPr lang="en-US" dirty="0"/>
          </a:p>
          <a:p>
            <a:r>
              <a:rPr lang="en-US" dirty="0"/>
              <a:t>Approved with unanimous consent.</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145B270-3640-4C41-B7BE-A03E211562B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878FF84-4669-43C2-A81C-48533643F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80BA1FA-0533-473C-998E-8F5A2EC895D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87577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5E1E-189F-45AF-91A8-0C95CD85C9BE}"/>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6782F74-A487-43DF-B9D0-E3EC9E737211}"/>
              </a:ext>
            </a:extLst>
          </p:cNvPr>
          <p:cNvSpPr>
            <a:spLocks noGrp="1"/>
          </p:cNvSpPr>
          <p:nvPr>
            <p:ph idx="1"/>
          </p:nvPr>
        </p:nvSpPr>
        <p:spPr/>
        <p:txBody>
          <a:bodyPr/>
          <a:lstStyle/>
          <a:p>
            <a:r>
              <a:rPr lang="en-US" dirty="0"/>
              <a:t>Move to accept resolution to CID 20846 in doc 11-19/0966r1?</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CCB122A-1E5D-405B-AE28-2EFA9E29560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95DEE7C-ED35-427C-A29B-4E9B6549C6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80D3CC-9C15-4A08-9619-B8F9CAC8DE1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149939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September 19,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November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CD690-1838-4CC8-84C9-90BEAAE900C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A067F036-AA58-47A2-9AC6-563BADBEA4B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E2C6E3D-74D3-445E-BD8E-5A9FC9B988F0}"/>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18CA21D4-E47D-4CF2-9867-B30FD4D11C4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58B365-35A3-4DE7-99EE-8EEB07B707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487005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F1C0-229D-4029-A311-562D4FDE79B5}"/>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C04DA23-265E-4DCD-A141-BCCFEE0FAB7B}"/>
              </a:ext>
            </a:extLst>
          </p:cNvPr>
          <p:cNvSpPr>
            <a:spLocks noGrp="1"/>
          </p:cNvSpPr>
          <p:nvPr>
            <p:ph idx="1"/>
          </p:nvPr>
        </p:nvSpPr>
        <p:spPr/>
        <p:txBody>
          <a:bodyPr/>
          <a:lstStyle/>
          <a:p>
            <a:r>
              <a:rPr lang="en-US" dirty="0"/>
              <a:t>Move to accept resolutions to CIDs 20602, 21027, 21037, 20735, 21012, 20762, 20756, 20766 in doc 11-19/1155r4.</a:t>
            </a:r>
          </a:p>
          <a:p>
            <a:endParaRPr lang="en-US" dirty="0"/>
          </a:p>
          <a:p>
            <a:r>
              <a:rPr lang="en-US" dirty="0"/>
              <a:t>Move:			Second:</a:t>
            </a:r>
          </a:p>
          <a:p>
            <a:r>
              <a:rPr lang="en-US" dirty="0"/>
              <a:t> </a:t>
            </a:r>
          </a:p>
        </p:txBody>
      </p:sp>
      <p:sp>
        <p:nvSpPr>
          <p:cNvPr id="4" name="Slide Number Placeholder 3">
            <a:extLst>
              <a:ext uri="{FF2B5EF4-FFF2-40B4-BE49-F238E27FC236}">
                <a16:creationId xmlns:a16="http://schemas.microsoft.com/office/drawing/2014/main" id="{8C8228D5-57A5-4E3F-8791-5707A3F526C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64CE99D-9060-4B8C-AEB7-D8D25E0DD92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1204CF-0A86-4ACB-AB4C-4594757E43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9233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3DF19-532D-453B-B057-518C12F3E25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C316EB6B-1967-4ACF-9DC8-8FC04AC5A304}"/>
              </a:ext>
            </a:extLst>
          </p:cNvPr>
          <p:cNvSpPr>
            <a:spLocks noGrp="1"/>
          </p:cNvSpPr>
          <p:nvPr>
            <p:ph idx="1"/>
          </p:nvPr>
        </p:nvSpPr>
        <p:spPr/>
        <p:txBody>
          <a:bodyPr/>
          <a:lstStyle/>
          <a:p>
            <a:r>
              <a:rPr lang="en-US" dirty="0"/>
              <a:t>Move to accept resolutions to CIDs 20391, 20418, 21200, 21336, and 21337 in doc 11-19/1417rx</a:t>
            </a:r>
          </a:p>
          <a:p>
            <a:endParaRPr lang="en-US" dirty="0"/>
          </a:p>
          <a:p>
            <a:r>
              <a:rPr lang="en-US" dirty="0"/>
              <a:t>Move: </a:t>
            </a:r>
            <a:r>
              <a:rPr lang="en-US" dirty="0" err="1"/>
              <a:t>Liwen</a:t>
            </a:r>
            <a:r>
              <a:rPr lang="en-US" dirty="0"/>
              <a:t> Chu		Second:</a:t>
            </a:r>
          </a:p>
          <a:p>
            <a:endParaRPr lang="en-US" dirty="0"/>
          </a:p>
        </p:txBody>
      </p:sp>
      <p:sp>
        <p:nvSpPr>
          <p:cNvPr id="4" name="Slide Number Placeholder 3">
            <a:extLst>
              <a:ext uri="{FF2B5EF4-FFF2-40B4-BE49-F238E27FC236}">
                <a16:creationId xmlns:a16="http://schemas.microsoft.com/office/drawing/2014/main" id="{34520FF2-7CD5-4AE6-8244-79E8BDB1E1BD}"/>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0CD268EA-CE3A-49AF-9C53-C50D3CFD53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8B27EB-DB2E-4A27-BEFC-72525BDF02A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1266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1EFD-6758-4961-B967-E28AEC3851F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6556CAE-04CA-4B9B-B8F1-88F0AECF51D8}"/>
              </a:ext>
            </a:extLst>
          </p:cNvPr>
          <p:cNvSpPr>
            <a:spLocks noGrp="1"/>
          </p:cNvSpPr>
          <p:nvPr>
            <p:ph idx="1"/>
          </p:nvPr>
        </p:nvSpPr>
        <p:spPr/>
        <p:txBody>
          <a:bodyPr/>
          <a:lstStyle/>
          <a:p>
            <a:r>
              <a:rPr lang="en-US" dirty="0"/>
              <a:t>Move to accept resolutions to CIDs 21289 and 21080 in doc 11-19/0748rx</a:t>
            </a:r>
          </a:p>
          <a:p>
            <a:endParaRPr lang="en-US" dirty="0"/>
          </a:p>
          <a:p>
            <a:r>
              <a:rPr lang="en-US" dirty="0"/>
              <a:t>Move: </a:t>
            </a:r>
            <a:r>
              <a:rPr lang="en-US" dirty="0" err="1"/>
              <a:t>Liwen</a:t>
            </a:r>
            <a:r>
              <a:rPr lang="en-US" dirty="0"/>
              <a:t> Chu		Second:</a:t>
            </a:r>
          </a:p>
        </p:txBody>
      </p:sp>
      <p:sp>
        <p:nvSpPr>
          <p:cNvPr id="4" name="Slide Number Placeholder 3">
            <a:extLst>
              <a:ext uri="{FF2B5EF4-FFF2-40B4-BE49-F238E27FC236}">
                <a16:creationId xmlns:a16="http://schemas.microsoft.com/office/drawing/2014/main" id="{F9A8DE74-734D-49B8-B25F-9CF38AD1CC90}"/>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FDE78E8-8F9E-4E6D-AB74-BEC96A7E04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80A451B-C083-4342-ADB7-A1C7C16A453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003490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2B3B5-AB4A-450F-8C88-5E7210426EB3}"/>
              </a:ext>
            </a:extLst>
          </p:cNvPr>
          <p:cNvSpPr>
            <a:spLocks noGrp="1"/>
          </p:cNvSpPr>
          <p:nvPr>
            <p:ph type="title"/>
          </p:nvPr>
        </p:nvSpPr>
        <p:spPr/>
        <p:txBody>
          <a:bodyPr/>
          <a:lstStyle/>
          <a:p>
            <a:r>
              <a:rPr lang="en-US" dirty="0"/>
              <a:t>CR Motions #</a:t>
            </a:r>
          </a:p>
        </p:txBody>
      </p:sp>
      <p:sp>
        <p:nvSpPr>
          <p:cNvPr id="3" name="Content Placeholder 2">
            <a:extLst>
              <a:ext uri="{FF2B5EF4-FFF2-40B4-BE49-F238E27FC236}">
                <a16:creationId xmlns:a16="http://schemas.microsoft.com/office/drawing/2014/main" id="{A3AFB150-8276-4F7E-AF1E-F61112C24916}"/>
              </a:ext>
            </a:extLst>
          </p:cNvPr>
          <p:cNvSpPr>
            <a:spLocks noGrp="1"/>
          </p:cNvSpPr>
          <p:nvPr>
            <p:ph idx="1"/>
          </p:nvPr>
        </p:nvSpPr>
        <p:spPr/>
        <p:txBody>
          <a:bodyPr/>
          <a:lstStyle/>
          <a:p>
            <a:r>
              <a:rPr lang="en-US" dirty="0"/>
              <a:t>Move to accept resolutions to CIDs 20299, 20770, 20755, 20767, and 20956, 21291, 21486, 20135, 20799 in doc 11-19/1387rx</a:t>
            </a:r>
          </a:p>
          <a:p>
            <a:endParaRPr lang="en-US" dirty="0"/>
          </a:p>
          <a:p>
            <a:r>
              <a:rPr lang="en-US" dirty="0"/>
              <a:t>Move:	</a:t>
            </a:r>
            <a:r>
              <a:rPr lang="en-US" dirty="0" err="1"/>
              <a:t>Liwen</a:t>
            </a:r>
            <a:r>
              <a:rPr lang="en-US" dirty="0"/>
              <a:t> Chu 		Second:</a:t>
            </a:r>
          </a:p>
          <a:p>
            <a:endParaRPr lang="en-US" dirty="0"/>
          </a:p>
        </p:txBody>
      </p:sp>
      <p:sp>
        <p:nvSpPr>
          <p:cNvPr id="4" name="Slide Number Placeholder 3">
            <a:extLst>
              <a:ext uri="{FF2B5EF4-FFF2-40B4-BE49-F238E27FC236}">
                <a16:creationId xmlns:a16="http://schemas.microsoft.com/office/drawing/2014/main" id="{2AE370CF-0B9F-4441-9DDA-7DB7B20F29A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8760426-8F23-47F0-BD3E-A2A66D590BF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7A3C7-E9AE-42E7-8584-625D5D4E621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04570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6D12-A82F-443E-91B7-0ECD80AE204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C846013-BBCA-4444-A229-134812480536}"/>
              </a:ext>
            </a:extLst>
          </p:cNvPr>
          <p:cNvSpPr>
            <a:spLocks noGrp="1"/>
          </p:cNvSpPr>
          <p:nvPr>
            <p:ph idx="1"/>
          </p:nvPr>
        </p:nvSpPr>
        <p:spPr/>
        <p:txBody>
          <a:bodyPr/>
          <a:lstStyle/>
          <a:p>
            <a:r>
              <a:rPr lang="en-US" dirty="0"/>
              <a:t>Move to accept resolutions to CIDs  20206, 20207, 20208, 20212 in doc 11-19/0967rx</a:t>
            </a:r>
          </a:p>
          <a:p>
            <a:endParaRPr lang="en-US" dirty="0"/>
          </a:p>
          <a:p>
            <a:r>
              <a:rPr lang="en-US" dirty="0"/>
              <a:t>Move: Alfred Asterjadhi		Second:</a:t>
            </a:r>
          </a:p>
        </p:txBody>
      </p:sp>
      <p:sp>
        <p:nvSpPr>
          <p:cNvPr id="4" name="Slide Number Placeholder 3">
            <a:extLst>
              <a:ext uri="{FF2B5EF4-FFF2-40B4-BE49-F238E27FC236}">
                <a16:creationId xmlns:a16="http://schemas.microsoft.com/office/drawing/2014/main" id="{46FA5026-DDAD-4BF1-B039-D1A9F9D56A90}"/>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5AA4D362-5097-4D9E-89D3-335955D580F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9B1216-517F-4116-B5D1-774E2E2BBA5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48590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9F52C-B2C9-4622-B7F2-E3D79088F6A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57EF1C79-C750-4E3F-888A-95BA56A50A07}"/>
              </a:ext>
            </a:extLst>
          </p:cNvPr>
          <p:cNvSpPr>
            <a:spLocks noGrp="1"/>
          </p:cNvSpPr>
          <p:nvPr>
            <p:ph idx="1"/>
          </p:nvPr>
        </p:nvSpPr>
        <p:spPr/>
        <p:txBody>
          <a:bodyPr/>
          <a:lstStyle/>
          <a:p>
            <a:r>
              <a:rPr lang="en-US" dirty="0"/>
              <a:t>Move to a resolutions to CIDs </a:t>
            </a:r>
            <a:r>
              <a:rPr lang="en-GB" kern="1200" dirty="0">
                <a:solidFill>
                  <a:schemeClr val="dk1"/>
                </a:solidFill>
              </a:rPr>
              <a:t>20428, </a:t>
            </a:r>
            <a:r>
              <a:rPr lang="en-GB" strike="sngStrike" kern="1200" dirty="0">
                <a:solidFill>
                  <a:schemeClr val="dk1"/>
                </a:solidFill>
              </a:rPr>
              <a:t>20825,</a:t>
            </a:r>
            <a:r>
              <a:rPr lang="en-GB" kern="1200" dirty="0">
                <a:solidFill>
                  <a:schemeClr val="dk1"/>
                </a:solidFill>
              </a:rPr>
              <a:t> 21067, 21607, 20776 and 20394 in doc 11-19</a:t>
            </a:r>
            <a:r>
              <a:rPr lang="en-US" kern="1200" dirty="0">
                <a:solidFill>
                  <a:schemeClr val="dk1"/>
                </a:solidFill>
              </a:rPr>
              <a:t>/1035rxx</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a:t>
            </a:r>
            <a:endParaRPr lang="en-US" dirty="0"/>
          </a:p>
        </p:txBody>
      </p:sp>
      <p:sp>
        <p:nvSpPr>
          <p:cNvPr id="4" name="Slide Number Placeholder 3">
            <a:extLst>
              <a:ext uri="{FF2B5EF4-FFF2-40B4-BE49-F238E27FC236}">
                <a16:creationId xmlns:a16="http://schemas.microsoft.com/office/drawing/2014/main" id="{C1332968-8EDA-471D-B6F6-6FB39760BB06}"/>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34567B6-B949-4A5A-B3F9-58C8C23E828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CD57B7-2C05-47BD-9660-A5E56E22B2C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996115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C4F3-3C78-415F-90DE-05786021E855}"/>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9E7468F-134F-4C03-BB6B-E38F319ACA6B}"/>
              </a:ext>
            </a:extLst>
          </p:cNvPr>
          <p:cNvSpPr>
            <a:spLocks noGrp="1"/>
          </p:cNvSpPr>
          <p:nvPr>
            <p:ph idx="1"/>
          </p:nvPr>
        </p:nvSpPr>
        <p:spPr/>
        <p:txBody>
          <a:bodyPr/>
          <a:lstStyle/>
          <a:p>
            <a:r>
              <a:rPr lang="en-US" dirty="0"/>
              <a:t>Move to accept resolutions to CIDs </a:t>
            </a:r>
            <a:r>
              <a:rPr lang="en-GB" kern="1200" dirty="0">
                <a:solidFill>
                  <a:schemeClr val="dk1"/>
                </a:solidFill>
              </a:rPr>
              <a:t>20087, 20088, 20166, and 21001</a:t>
            </a:r>
            <a:r>
              <a:rPr lang="en-US" kern="1200" dirty="0">
                <a:solidFill>
                  <a:schemeClr val="dk1"/>
                </a:solidFill>
              </a:rPr>
              <a:t> in doc 11-19/1377rxx</a:t>
            </a:r>
          </a:p>
          <a:p>
            <a:endParaRPr lang="en-US" kern="1200" dirty="0">
              <a:solidFill>
                <a:schemeClr val="dk1"/>
              </a:solidFill>
            </a:endParaRPr>
          </a:p>
          <a:p>
            <a:r>
              <a:rPr lang="en-US" kern="1200" dirty="0">
                <a:solidFill>
                  <a:schemeClr val="dk1"/>
                </a:solidFill>
              </a:rPr>
              <a:t>Move: Po-Kai Huang		Second:</a:t>
            </a:r>
            <a:endParaRPr lang="en-US" dirty="0"/>
          </a:p>
        </p:txBody>
      </p:sp>
      <p:sp>
        <p:nvSpPr>
          <p:cNvPr id="4" name="Slide Number Placeholder 3">
            <a:extLst>
              <a:ext uri="{FF2B5EF4-FFF2-40B4-BE49-F238E27FC236}">
                <a16:creationId xmlns:a16="http://schemas.microsoft.com/office/drawing/2014/main" id="{11C8D2F7-3D93-41F3-8E6C-C9FC8CDB1E3F}"/>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8BCE90C-81E3-4AEE-AAEB-19890468A6D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E5C395-1D6B-4695-9BEC-48332666891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8766408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65484-59F1-45FD-8120-3DD4D3D55C2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E0236B8-9604-4CDE-BE2C-8D5A3A99E3AD}"/>
              </a:ext>
            </a:extLst>
          </p:cNvPr>
          <p:cNvSpPr>
            <a:spLocks noGrp="1"/>
          </p:cNvSpPr>
          <p:nvPr>
            <p:ph idx="1"/>
          </p:nvPr>
        </p:nvSpPr>
        <p:spPr/>
        <p:txBody>
          <a:bodyPr/>
          <a:lstStyle/>
          <a:p>
            <a:r>
              <a:rPr lang="en-US" dirty="0"/>
              <a:t>Move to accept resolutions to CIDs 20015, 20854, 20110, 20274, 20426, 20430, 20658, 20109, 20610, 20812, 20815, 20909, 20981, 21466, </a:t>
            </a:r>
            <a:r>
              <a:rPr lang="en-US" dirty="0">
                <a:solidFill>
                  <a:srgbClr val="FF0000"/>
                </a:solidFill>
              </a:rPr>
              <a:t>20957,</a:t>
            </a:r>
            <a:r>
              <a:rPr lang="en-US" dirty="0"/>
              <a:t> 20920 in doc 11-19/0619rx</a:t>
            </a:r>
          </a:p>
          <a:p>
            <a:endParaRPr lang="en-US" dirty="0"/>
          </a:p>
          <a:p>
            <a:r>
              <a:rPr lang="en-US" dirty="0"/>
              <a:t>Move: </a:t>
            </a:r>
            <a:r>
              <a:rPr lang="en-US" dirty="0" err="1"/>
              <a:t>Sirini</a:t>
            </a:r>
            <a:r>
              <a:rPr lang="en-US" dirty="0"/>
              <a:t>			Second:</a:t>
            </a:r>
          </a:p>
          <a:p>
            <a:endParaRPr lang="en-US" dirty="0"/>
          </a:p>
        </p:txBody>
      </p:sp>
      <p:sp>
        <p:nvSpPr>
          <p:cNvPr id="4" name="Slide Number Placeholder 3">
            <a:extLst>
              <a:ext uri="{FF2B5EF4-FFF2-40B4-BE49-F238E27FC236}">
                <a16:creationId xmlns:a16="http://schemas.microsoft.com/office/drawing/2014/main" id="{A3E35D3E-C674-480D-AB2C-D4D74B983F5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9E850F2-A3D8-4AF7-A8E1-8461BBD87AF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908D9C-F549-43BB-928E-B4C2F1AC380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50500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FA535-FF26-4D8B-9F54-F315FC6A14A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4AC9B44D-2C3A-4650-90E6-7D2134EDAA9E}"/>
              </a:ext>
            </a:extLst>
          </p:cNvPr>
          <p:cNvSpPr>
            <a:spLocks noGrp="1"/>
          </p:cNvSpPr>
          <p:nvPr>
            <p:ph idx="1"/>
          </p:nvPr>
        </p:nvSpPr>
        <p:spPr/>
        <p:txBody>
          <a:bodyPr/>
          <a:lstStyle/>
          <a:p>
            <a:r>
              <a:rPr lang="en-US" dirty="0"/>
              <a:t>Move to accept resolutions to CIDs 20092, 20681, 20682, 20906, 21339, 21340, 21341, and 21338 in doc 11-19/1259rx</a:t>
            </a:r>
          </a:p>
          <a:p>
            <a:endParaRPr lang="en-US" dirty="0"/>
          </a:p>
          <a:p>
            <a:r>
              <a:rPr lang="en-US" dirty="0"/>
              <a:t>Move:			Second:</a:t>
            </a:r>
          </a:p>
        </p:txBody>
      </p:sp>
      <p:sp>
        <p:nvSpPr>
          <p:cNvPr id="4" name="Slide Number Placeholder 3">
            <a:extLst>
              <a:ext uri="{FF2B5EF4-FFF2-40B4-BE49-F238E27FC236}">
                <a16:creationId xmlns:a16="http://schemas.microsoft.com/office/drawing/2014/main" id="{BE1ECF0A-E26D-436C-B961-E54978D4CC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FE534996-3E57-4733-871C-E5E44811BF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453E73-7CFD-42EB-BF36-C787C23E3A3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012794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E15B-8377-4FA2-8DD7-8E654F9E4F3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DB294C2-20F8-4FE4-B9D6-DF4B4EFFA362}"/>
              </a:ext>
            </a:extLst>
          </p:cNvPr>
          <p:cNvSpPr>
            <a:spLocks noGrp="1"/>
          </p:cNvSpPr>
          <p:nvPr>
            <p:ph idx="1"/>
          </p:nvPr>
        </p:nvSpPr>
        <p:spPr/>
        <p:txBody>
          <a:bodyPr/>
          <a:lstStyle/>
          <a:p>
            <a:r>
              <a:rPr lang="en-US" dirty="0"/>
              <a:t>Move to accept resolutions to CIDs 21203 in doc 11-19/1023rx</a:t>
            </a:r>
          </a:p>
          <a:p>
            <a:endParaRPr lang="en-US" dirty="0"/>
          </a:p>
          <a:p>
            <a:r>
              <a:rPr lang="en-US" dirty="0"/>
              <a:t>Move: </a:t>
            </a:r>
            <a:r>
              <a:rPr lang="en-US" dirty="0" err="1"/>
              <a:t>Liwen</a:t>
            </a:r>
            <a:r>
              <a:rPr lang="en-US" dirty="0"/>
              <a:t> Chu			Second:</a:t>
            </a:r>
          </a:p>
        </p:txBody>
      </p:sp>
      <p:sp>
        <p:nvSpPr>
          <p:cNvPr id="4" name="Slide Number Placeholder 3">
            <a:extLst>
              <a:ext uri="{FF2B5EF4-FFF2-40B4-BE49-F238E27FC236}">
                <a16:creationId xmlns:a16="http://schemas.microsoft.com/office/drawing/2014/main" id="{01F495B7-94E3-40B6-B056-0CF4A160141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572B7FF-BD66-43FF-A675-62C174DDFB4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1AE0898-480C-446E-8FD5-264F48E8CB1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478459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F776-95AA-4313-8273-EF29622CA76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BC55641-CDAC-447F-90FE-B00D667A3246}"/>
              </a:ext>
            </a:extLst>
          </p:cNvPr>
          <p:cNvSpPr>
            <a:spLocks noGrp="1"/>
          </p:cNvSpPr>
          <p:nvPr>
            <p:ph idx="1"/>
          </p:nvPr>
        </p:nvSpPr>
        <p:spPr/>
        <p:txBody>
          <a:bodyPr/>
          <a:lstStyle/>
          <a:p>
            <a:r>
              <a:rPr lang="en-US" dirty="0"/>
              <a:t>Move to accept resolutions to CIDs 29559, 20667, 21306, 20551, 20502 in doc 11-19/1236rx</a:t>
            </a:r>
          </a:p>
          <a:p>
            <a:endParaRPr lang="en-US" dirty="0"/>
          </a:p>
          <a:p>
            <a:r>
              <a:rPr lang="en-US" dirty="0"/>
              <a:t>Move: </a:t>
            </a:r>
            <a:r>
              <a:rPr lang="en-US" dirty="0" err="1"/>
              <a:t>Esward</a:t>
            </a:r>
            <a:r>
              <a:rPr lang="en-US" dirty="0"/>
              <a:t> Au		Second</a:t>
            </a:r>
          </a:p>
        </p:txBody>
      </p:sp>
      <p:sp>
        <p:nvSpPr>
          <p:cNvPr id="4" name="Slide Number Placeholder 3">
            <a:extLst>
              <a:ext uri="{FF2B5EF4-FFF2-40B4-BE49-F238E27FC236}">
                <a16:creationId xmlns:a16="http://schemas.microsoft.com/office/drawing/2014/main" id="{21B02329-7038-4C85-A7C7-B17AAF9A2276}"/>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FD7A9AC-700C-4731-9DD9-06E893247D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7C8DB5-EB45-4C08-8F30-923FA4A5EA5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270477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F776-95AA-4313-8273-EF29622CA76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BC55641-CDAC-447F-90FE-B00D667A3246}"/>
              </a:ext>
            </a:extLst>
          </p:cNvPr>
          <p:cNvSpPr>
            <a:spLocks noGrp="1"/>
          </p:cNvSpPr>
          <p:nvPr>
            <p:ph idx="1"/>
          </p:nvPr>
        </p:nvSpPr>
        <p:spPr/>
        <p:txBody>
          <a:bodyPr/>
          <a:lstStyle/>
          <a:p>
            <a:r>
              <a:rPr lang="en-US" dirty="0"/>
              <a:t>Move to accept resolutions to CIDs 20100 in doc 11-19/1243rx</a:t>
            </a:r>
          </a:p>
          <a:p>
            <a:endParaRPr lang="en-US" dirty="0"/>
          </a:p>
          <a:p>
            <a:r>
              <a:rPr lang="en-US" dirty="0"/>
              <a:t>Move: </a:t>
            </a:r>
            <a:r>
              <a:rPr lang="en-US" dirty="0" err="1"/>
              <a:t>Esward</a:t>
            </a:r>
            <a:r>
              <a:rPr lang="en-US" dirty="0"/>
              <a:t> Au		Second</a:t>
            </a:r>
          </a:p>
        </p:txBody>
      </p:sp>
      <p:sp>
        <p:nvSpPr>
          <p:cNvPr id="4" name="Slide Number Placeholder 3">
            <a:extLst>
              <a:ext uri="{FF2B5EF4-FFF2-40B4-BE49-F238E27FC236}">
                <a16:creationId xmlns:a16="http://schemas.microsoft.com/office/drawing/2014/main" id="{21B02329-7038-4C85-A7C7-B17AAF9A2276}"/>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FD7A9AC-700C-4731-9DD9-06E893247D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7C8DB5-EB45-4C08-8F30-923FA4A5EA5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148719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5C16-F90D-4DB1-B075-346A20EB427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1CF3A4C-8EB8-4D5B-83E8-58B1F9AE93F2}"/>
              </a:ext>
            </a:extLst>
          </p:cNvPr>
          <p:cNvSpPr>
            <a:spLocks noGrp="1"/>
          </p:cNvSpPr>
          <p:nvPr>
            <p:ph idx="1"/>
          </p:nvPr>
        </p:nvSpPr>
        <p:spPr/>
        <p:txBody>
          <a:bodyPr/>
          <a:lstStyle/>
          <a:p>
            <a:r>
              <a:rPr lang="en-US" dirty="0"/>
              <a:t>Move to accept resolutions to CIDs </a:t>
            </a:r>
            <a:r>
              <a:rPr lang="en-GB" kern="1200" dirty="0">
                <a:solidFill>
                  <a:schemeClr val="dk1"/>
                </a:solidFill>
              </a:rPr>
              <a:t>20738, 20744, 20745, 21457, 21566 </a:t>
            </a:r>
            <a:r>
              <a:rPr lang="en-US" kern="1200" dirty="0">
                <a:solidFill>
                  <a:schemeClr val="dk1"/>
                </a:solidFill>
              </a:rPr>
              <a:t>in doc 11-19/1458rx</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Yonggang</a:t>
            </a:r>
            <a:r>
              <a:rPr lang="en-US" kern="1200" dirty="0">
                <a:solidFill>
                  <a:schemeClr val="dk1"/>
                </a:solidFill>
              </a:rPr>
              <a:t> Feng			Second:</a:t>
            </a:r>
            <a:endParaRPr lang="en-US" dirty="0"/>
          </a:p>
        </p:txBody>
      </p:sp>
      <p:sp>
        <p:nvSpPr>
          <p:cNvPr id="4" name="Slide Number Placeholder 3">
            <a:extLst>
              <a:ext uri="{FF2B5EF4-FFF2-40B4-BE49-F238E27FC236}">
                <a16:creationId xmlns:a16="http://schemas.microsoft.com/office/drawing/2014/main" id="{2EA18526-2337-4544-9959-8F0F443A47EF}"/>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B902C5C0-6FE5-43BD-AB35-AAF6428335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E6D669A-45B5-4AAA-A0BE-E4E5311174D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09051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28B29-FD59-4701-9E2B-9A86C70D43B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5D6F026-641D-4073-BAA8-BB5CEFC3EDD0}"/>
              </a:ext>
            </a:extLst>
          </p:cNvPr>
          <p:cNvSpPr>
            <a:spLocks noGrp="1"/>
          </p:cNvSpPr>
          <p:nvPr>
            <p:ph idx="1"/>
          </p:nvPr>
        </p:nvSpPr>
        <p:spPr/>
        <p:txBody>
          <a:bodyPr/>
          <a:lstStyle/>
          <a:p>
            <a:r>
              <a:rPr lang="en-US" dirty="0"/>
              <a:t>Move to accept resolutions to CIDs 20440, 20498, 20987, 20988, 21028, 20437 in doc 11-19/1237rx </a:t>
            </a:r>
          </a:p>
          <a:p>
            <a:endParaRPr lang="en-US" dirty="0"/>
          </a:p>
          <a:p>
            <a:r>
              <a:rPr lang="en-US" dirty="0"/>
              <a:t>Move: </a:t>
            </a:r>
            <a:r>
              <a:rPr lang="en-US" dirty="0" err="1"/>
              <a:t>Guoqing</a:t>
            </a:r>
            <a:r>
              <a:rPr lang="en-US" dirty="0"/>
              <a:t> Li	</a:t>
            </a:r>
            <a:r>
              <a:rPr lang="en-US"/>
              <a:t>	Second:</a:t>
            </a:r>
            <a:endParaRPr lang="en-US" dirty="0"/>
          </a:p>
        </p:txBody>
      </p:sp>
      <p:sp>
        <p:nvSpPr>
          <p:cNvPr id="4" name="Slide Number Placeholder 3">
            <a:extLst>
              <a:ext uri="{FF2B5EF4-FFF2-40B4-BE49-F238E27FC236}">
                <a16:creationId xmlns:a16="http://schemas.microsoft.com/office/drawing/2014/main" id="{852A4F62-52F1-4A1C-8A48-57401CE5E726}"/>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2CA84B13-8D5D-4C7A-8C4B-5AA2A9F1FE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5A3812-E20C-47AE-9464-773BDBF772E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104666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Move to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Move: Huizhao Wang		Second:</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139389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Move to accept resolutions to CID 20021 in doc 11-19/1520r2</a:t>
            </a:r>
          </a:p>
          <a:p>
            <a:endParaRPr lang="en-US" dirty="0"/>
          </a:p>
          <a:p>
            <a:r>
              <a:rPr lang="en-US" dirty="0"/>
              <a:t>Move: Abhishek Patil		Second:</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220175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Move to accept resolutions to CIDs 20445, 21288, 21287, 21286, 20382 in doc 11-19/1150r2</a:t>
            </a:r>
          </a:p>
          <a:p>
            <a:endParaRPr lang="en-US" dirty="0"/>
          </a:p>
          <a:p>
            <a:r>
              <a:rPr lang="en-US" dirty="0"/>
              <a:t>Move: Abhishek Patil		Second:</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860918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Move to accept resolutions to CIDs </a:t>
            </a:r>
            <a:r>
              <a:rPr lang="en-GB" dirty="0"/>
              <a:t>20600, 20911</a:t>
            </a:r>
            <a:r>
              <a:rPr lang="en-US" dirty="0"/>
              <a:t> in doc 11-19/1496r0</a:t>
            </a:r>
          </a:p>
          <a:p>
            <a:endParaRPr lang="en-US" dirty="0"/>
          </a:p>
          <a:p>
            <a:r>
              <a:rPr lang="en-US" dirty="0"/>
              <a:t>Move: Alfred Asterjadhi		Second:</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9058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Move to accept resolutions to CIDs </a:t>
            </a:r>
            <a:r>
              <a:rPr lang="en-GB" dirty="0"/>
              <a:t>20210, 21581</a:t>
            </a:r>
            <a:r>
              <a:rPr lang="en-US" dirty="0"/>
              <a:t> in doc 11-19/1388r5</a:t>
            </a:r>
          </a:p>
          <a:p>
            <a:endParaRPr lang="en-US" dirty="0"/>
          </a:p>
          <a:p>
            <a:r>
              <a:rPr lang="en-US" dirty="0"/>
              <a:t>Move: Alfred Asterjadhi		Second:</a:t>
            </a:r>
          </a:p>
          <a:p>
            <a:endParaRPr lang="en-US" dirty="0"/>
          </a:p>
          <a:p>
            <a:r>
              <a:rPr lang="en-US" dirty="0"/>
              <a:t>Approved with unanimous consent (Tuesday AM2)</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61702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Move to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t>Move: Yongho Seok		Second:</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143004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2BA3-EC6D-46BE-90F5-B8D60615097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1C18712-EE99-41D8-B4DE-4C944FDB6310}"/>
              </a:ext>
            </a:extLst>
          </p:cNvPr>
          <p:cNvSpPr>
            <a:spLocks noGrp="1"/>
          </p:cNvSpPr>
          <p:nvPr>
            <p:ph idx="1"/>
          </p:nvPr>
        </p:nvSpPr>
        <p:spPr/>
        <p:txBody>
          <a:bodyPr/>
          <a:lstStyle/>
          <a:p>
            <a:pPr lvl="0"/>
            <a:r>
              <a:rPr lang="en-US" dirty="0"/>
              <a:t>Move to accept resolutions to CIDs </a:t>
            </a:r>
            <a:r>
              <a:rPr lang="en-GB" dirty="0"/>
              <a:t>20229, 20230, 20231, 20232, 20235, 20400, 20405, 20543, 20836, 20837, </a:t>
            </a:r>
            <a:r>
              <a:rPr lang="en-GB" dirty="0">
                <a:solidFill>
                  <a:srgbClr val="FF0000"/>
                </a:solidFill>
              </a:rPr>
              <a:t>20846</a:t>
            </a:r>
            <a:r>
              <a:rPr lang="en-GB" dirty="0"/>
              <a:t>, 20847, 21051 in doc 11-19/0966r1</a:t>
            </a:r>
          </a:p>
          <a:p>
            <a:pPr lvl="0"/>
            <a:endParaRPr lang="en-GB" dirty="0"/>
          </a:p>
          <a:p>
            <a:pPr lvl="0"/>
            <a:r>
              <a:rPr lang="en-GB" dirty="0"/>
              <a:t>Move: Alfred Asterjadhi		Second:</a:t>
            </a:r>
          </a:p>
          <a:p>
            <a:pPr lvl="0"/>
            <a:endParaRPr lang="en-GB" dirty="0"/>
          </a:p>
          <a:p>
            <a:pPr lvl="0"/>
            <a:r>
              <a:rPr lang="en-GB" dirty="0"/>
              <a:t>20543 needs to review the figure</a:t>
            </a:r>
          </a:p>
          <a:p>
            <a:pPr lvl="0"/>
            <a:endParaRPr lang="en-GB" dirty="0"/>
          </a:p>
          <a:p>
            <a:pPr lvl="0"/>
            <a:r>
              <a:rPr lang="en-GB" dirty="0"/>
              <a:t>Approved with unanimous consent (excluding the 20846)</a:t>
            </a:r>
          </a:p>
          <a:p>
            <a:pPr lvl="0"/>
            <a:endParaRPr lang="en-GB" dirty="0"/>
          </a:p>
          <a:p>
            <a:pPr lvl="0"/>
            <a:endParaRPr lang="en-GB" dirty="0"/>
          </a:p>
          <a:p>
            <a:pPr lvl="0"/>
            <a:endParaRPr lang="en-GB" dirty="0"/>
          </a:p>
          <a:p>
            <a:pPr lvl="0"/>
            <a:endParaRPr lang="en-US" dirty="0"/>
          </a:p>
          <a:p>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656F9E83-0FEB-4AA5-A0BC-1D3B1518CA1B}"/>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F58B05-009B-41D4-A58D-B81678D7B4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19FAD-50A1-4D43-B08F-2194EFE44CF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7106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9340-822D-4CB4-B41C-D12FCDEBA52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5B108315-EB76-4019-AFE7-7B2D781D8771}"/>
              </a:ext>
            </a:extLst>
          </p:cNvPr>
          <p:cNvSpPr>
            <a:spLocks noGrp="1"/>
          </p:cNvSpPr>
          <p:nvPr>
            <p:ph idx="1"/>
          </p:nvPr>
        </p:nvSpPr>
        <p:spPr/>
        <p:txBody>
          <a:bodyPr/>
          <a:lstStyle/>
          <a:p>
            <a:r>
              <a:rPr lang="en-US" dirty="0"/>
              <a:t>Move to accept resolution to CIDs 20107 in doc 11-12/1219r0</a:t>
            </a:r>
          </a:p>
          <a:p>
            <a:endParaRPr lang="en-US" dirty="0"/>
          </a:p>
          <a:p>
            <a:r>
              <a:rPr lang="en-US" dirty="0"/>
              <a:t>Move: Alfred Asterjadhi		Second:</a:t>
            </a:r>
          </a:p>
          <a:p>
            <a:endParaRPr lang="en-US" dirty="0"/>
          </a:p>
          <a:p>
            <a:r>
              <a:rPr lang="en-US" dirty="0"/>
              <a:t>Approved with unanimous consent </a:t>
            </a:r>
          </a:p>
        </p:txBody>
      </p:sp>
      <p:sp>
        <p:nvSpPr>
          <p:cNvPr id="4" name="Slide Number Placeholder 3">
            <a:extLst>
              <a:ext uri="{FF2B5EF4-FFF2-40B4-BE49-F238E27FC236}">
                <a16:creationId xmlns:a16="http://schemas.microsoft.com/office/drawing/2014/main" id="{E110CAA4-1D7C-4526-BDFA-34CE4857381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7ABAC42-FB7F-427B-AFFA-C39820F2AF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2B0472-999E-4654-9807-35A85F9C0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4550932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388-C988-4461-AF70-4AB7DA78F21C}"/>
              </a:ext>
            </a:extLst>
          </p:cNvPr>
          <p:cNvSpPr>
            <a:spLocks noGrp="1"/>
          </p:cNvSpPr>
          <p:nvPr>
            <p:ph type="title"/>
          </p:nvPr>
        </p:nvSpPr>
        <p:spPr/>
        <p:txBody>
          <a:bodyPr/>
          <a:lstStyle/>
          <a:p>
            <a:r>
              <a:rPr lang="en-US" dirty="0"/>
              <a:t>CR Motion #</a:t>
            </a:r>
          </a:p>
        </p:txBody>
      </p:sp>
      <p:sp>
        <p:nvSpPr>
          <p:cNvPr id="4" name="Slide Number Placeholder 3">
            <a:extLst>
              <a:ext uri="{FF2B5EF4-FFF2-40B4-BE49-F238E27FC236}">
                <a16:creationId xmlns:a16="http://schemas.microsoft.com/office/drawing/2014/main" id="{B7C5ECF2-4C04-4B9C-9013-32F5F50E52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06CD3CEE-16C1-4B8E-963E-12124E4F266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B6C9FD-B742-472B-9F22-E2DB00D9F273}"/>
              </a:ext>
            </a:extLst>
          </p:cNvPr>
          <p:cNvSpPr>
            <a:spLocks noGrp="1"/>
          </p:cNvSpPr>
          <p:nvPr>
            <p:ph type="dt" idx="15"/>
          </p:nvPr>
        </p:nvSpPr>
        <p:spPr/>
        <p:txBody>
          <a:bodyPr/>
          <a:lstStyle/>
          <a:p>
            <a:r>
              <a:rPr lang="en-US"/>
              <a:t>September 2019</a:t>
            </a:r>
            <a:endParaRPr lang="en-GB" dirty="0"/>
          </a:p>
        </p:txBody>
      </p:sp>
      <p:sp>
        <p:nvSpPr>
          <p:cNvPr id="11" name="Content Placeholder 10">
            <a:extLst>
              <a:ext uri="{FF2B5EF4-FFF2-40B4-BE49-F238E27FC236}">
                <a16:creationId xmlns:a16="http://schemas.microsoft.com/office/drawing/2014/main" id="{FEDC11F6-B587-42A6-AA1A-F3F6B460BE7A}"/>
              </a:ext>
            </a:extLst>
          </p:cNvPr>
          <p:cNvSpPr>
            <a:spLocks noGrp="1"/>
          </p:cNvSpPr>
          <p:nvPr>
            <p:ph idx="1"/>
          </p:nvPr>
        </p:nvSpPr>
        <p:spPr/>
        <p:txBody>
          <a:bodyPr/>
          <a:lstStyle/>
          <a:p>
            <a:r>
              <a:rPr lang="en-US" dirty="0"/>
              <a:t>Move to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20571, 20964, 20968 in doc 11-19/1631r1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Kaiying Lu		Second:</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Y/N/A: </a:t>
            </a:r>
            <a:r>
              <a:rPr lang="en-US" altLang="ko-KR" b="0" dirty="0">
                <a:solidFill>
                  <a:schemeClr val="tx1"/>
                </a:solidFill>
                <a:highlight>
                  <a:srgbClr val="00FF00"/>
                </a:highlight>
                <a:latin typeface="Calibri" panose="020F0502020204030204" pitchFamily="34" charset="0"/>
                <a:ea typeface="SimSun" panose="02010600030101010101" pitchFamily="2" charset="-122"/>
                <a:cs typeface="Times New Roman" panose="02020603050405020304" pitchFamily="18" charset="0"/>
              </a:rPr>
              <a:t>8/0/1</a:t>
            </a:r>
          </a:p>
          <a:p>
            <a:endParaRPr lang="en-US" altLang="ko-KR" sz="54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sz="5400" b="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37080150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21A9-E967-4B9B-9667-CF36153B6B4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01BBEC6-D0FC-4F93-8571-A1B249448FC4}"/>
              </a:ext>
            </a:extLst>
          </p:cNvPr>
          <p:cNvSpPr>
            <a:spLocks noGrp="1"/>
          </p:cNvSpPr>
          <p:nvPr>
            <p:ph idx="1"/>
          </p:nvPr>
        </p:nvSpPr>
        <p:spPr/>
        <p:txBody>
          <a:bodyPr/>
          <a:lstStyle/>
          <a:p>
            <a:r>
              <a:rPr lang="en-US" dirty="0"/>
              <a:t>Move to accept resolutions to CIDs 21290, 20768 in doc 11-19/1629r1</a:t>
            </a:r>
          </a:p>
          <a:p>
            <a:endParaRPr lang="en-US" dirty="0"/>
          </a:p>
          <a:p>
            <a:r>
              <a:rPr lang="en-US" dirty="0"/>
              <a:t>Move: </a:t>
            </a:r>
            <a:r>
              <a:rPr lang="en-US" dirty="0" err="1"/>
              <a:t>Liwen</a:t>
            </a:r>
            <a:r>
              <a:rPr lang="en-US" dirty="0"/>
              <a:t> Chu</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332453EA-6F92-49A1-B6BB-9EE3AA7AE25B}"/>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0276F325-EAB0-461B-9FA4-E61DCCEAC2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69758C-BD0D-409B-B57F-1A8606CBDEC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83360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A311-8594-45C2-8B97-A1E199BB1F0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386B728-B686-4F56-8393-C757F49397F3}"/>
              </a:ext>
            </a:extLst>
          </p:cNvPr>
          <p:cNvSpPr>
            <a:spLocks noGrp="1"/>
          </p:cNvSpPr>
          <p:nvPr>
            <p:ph idx="1"/>
          </p:nvPr>
        </p:nvSpPr>
        <p:spPr/>
        <p:txBody>
          <a:bodyPr/>
          <a:lstStyle/>
          <a:p>
            <a:r>
              <a:rPr lang="en-US" dirty="0"/>
              <a:t>Move to accept resolution to CID 20566 in doc 11-19/1635r1?</a:t>
            </a:r>
          </a:p>
          <a:p>
            <a:endParaRPr lang="en-US" dirty="0"/>
          </a:p>
          <a:p>
            <a:r>
              <a:rPr lang="en-US" dirty="0"/>
              <a:t>Move: Edward Au</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46B741A-67B2-4EF5-B1F9-07E4FC309459}"/>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662D1A7-EFC1-4051-8C6C-517E643225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D7187A2-2962-4C5C-A4FF-68604B45BD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653237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20342, 20343, </a:t>
            </a:r>
            <a:r>
              <a:rPr lang="en-GB" dirty="0">
                <a:solidFill>
                  <a:schemeClr val="tx1"/>
                </a:solidFill>
              </a:rPr>
              <a:t>20559, 20168, 20304, 20305, 20306, 20307, 20279, 20336, 20345, 21115, 21116, 21117, 21118, 20678  in d</a:t>
            </a:r>
            <a:r>
              <a:rPr lang="en-GB" dirty="0"/>
              <a:t>oc 11-19/0613r6</a:t>
            </a:r>
          </a:p>
          <a:p>
            <a:endParaRPr lang="en-GB" dirty="0"/>
          </a:p>
          <a:p>
            <a:r>
              <a:rPr lang="en-GB" dirty="0"/>
              <a:t>Move: Matt Fischer		Second:</a:t>
            </a:r>
          </a:p>
          <a:p>
            <a:endParaRPr lang="en-GB" dirty="0"/>
          </a:p>
          <a:p>
            <a:r>
              <a:rPr lang="en-GB" dirty="0"/>
              <a:t>Agreed with no objection</a:t>
            </a:r>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034578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20512, 21131, 21132, 21129 in doc 11-19/917r2</a:t>
            </a:r>
          </a:p>
          <a:p>
            <a:endParaRPr lang="en-GB" dirty="0"/>
          </a:p>
          <a:p>
            <a:r>
              <a:rPr lang="en-GB" dirty="0"/>
              <a:t>Move: </a:t>
            </a:r>
            <a:r>
              <a:rPr lang="en-US" dirty="0"/>
              <a:t>Matt Fischer		Second:</a:t>
            </a:r>
            <a:endParaRPr lang="en-GB" dirty="0"/>
          </a:p>
          <a:p>
            <a:endParaRPr lang="en-GB" dirty="0"/>
          </a:p>
          <a:p>
            <a:r>
              <a:rPr lang="en-GB" dirty="0"/>
              <a:t>Agreed with 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5738874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20732 20733 21450 in doc 11-19/1609r1</a:t>
            </a:r>
          </a:p>
          <a:p>
            <a:endParaRPr lang="en-GB" dirty="0"/>
          </a:p>
          <a:p>
            <a:r>
              <a:rPr lang="en-GB" dirty="0"/>
              <a:t>Move: Ming Gan</a:t>
            </a:r>
          </a:p>
          <a:p>
            <a:endParaRPr lang="en-GB" dirty="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9243847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1568</TotalTime>
  <Words>5403</Words>
  <Application>Microsoft Office PowerPoint</Application>
  <PresentationFormat>Widescreen</PresentationFormat>
  <Paragraphs>1262</Paragraphs>
  <Slides>125</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125</vt:i4>
      </vt:variant>
    </vt:vector>
  </HeadingPairs>
  <TitlesOfParts>
    <vt:vector size="134" baseType="lpstr">
      <vt:lpstr>Arial</vt:lpstr>
      <vt:lpstr>Arial Black</vt:lpstr>
      <vt:lpstr>Calibri</vt:lpstr>
      <vt:lpstr>Monotype Sorts</vt:lpstr>
      <vt:lpstr>Symbol</vt:lpstr>
      <vt:lpstr>Times New Roman</vt:lpstr>
      <vt:lpstr>Office Theme</vt:lpstr>
      <vt:lpstr>Document</vt:lpstr>
      <vt:lpstr>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11-19/1243 (Edward Au)</vt:lpstr>
      <vt:lpstr>11-19/1155 (Osama Aboul-Magd)</vt:lpstr>
      <vt:lpstr>11-19/1209 (Huizhao Wang)</vt:lpstr>
      <vt:lpstr>11-19/1590 (Huizhao Wang)</vt:lpstr>
      <vt:lpstr>Agenda for Monday September 16, 16:00 – 18:00 </vt:lpstr>
      <vt:lpstr>802.11ax MAC Ad-hoc</vt:lpstr>
      <vt:lpstr>11-19/1520 (Abhishek Patil)</vt:lpstr>
      <vt:lpstr>11-19/1150 (Abhishek Patil)</vt:lpstr>
      <vt:lpstr>11-19/1496 (Alfred Asterjadhi)</vt:lpstr>
      <vt:lpstr>11-19/1388 (Alfred Asterjadhi)</vt:lpstr>
      <vt:lpstr>Agenda for Monday September 16, 19:30 – 21:30 </vt:lpstr>
      <vt:lpstr>11-19/0552 (Abhishek Patil)</vt:lpstr>
      <vt:lpstr>11-19/0770 (Yongho Seok)</vt:lpstr>
      <vt:lpstr>Agenda for Tuesday September 17, 10:30 – 12:30 </vt:lpstr>
      <vt:lpstr>802.11ax MAC Ad hoc</vt:lpstr>
      <vt:lpstr>11-19/0594 (Alfred Asterjadhi)</vt:lpstr>
      <vt:lpstr>11-19/0966 (Alfred Asterjadhi)</vt:lpstr>
      <vt:lpstr>11-19/1219 (Alfred Asterjadhi)</vt:lpstr>
      <vt:lpstr>11-19/0968 (Alfred Asterjadhi)</vt:lpstr>
      <vt:lpstr>11-19/1631 (Kaiying Lu)</vt:lpstr>
      <vt:lpstr>11-19/1275 (Srinivas Kandala)</vt:lpstr>
      <vt:lpstr>11-19/1629 (Liwen Chu)</vt:lpstr>
      <vt:lpstr>11-19/1618 (Jarkko Kneckt)</vt:lpstr>
      <vt:lpstr>Agenda for Tuesday September 17, 16:00 – 18:00 </vt:lpstr>
      <vt:lpstr>802.11ax MAC Ad hoc</vt:lpstr>
      <vt:lpstr>11-19/1590 (Huizhao Wang)</vt:lpstr>
      <vt:lpstr>11-19/1243(Edward Au)</vt:lpstr>
      <vt:lpstr>11-19/1635 (Edward Au)</vt:lpstr>
      <vt:lpstr>11-19/1661 (Edward Au)</vt:lpstr>
      <vt:lpstr>11-19/1167 (Po-Kai Huang)</vt:lpstr>
      <vt:lpstr>11-19/1610 (Pooya Monajemi)</vt:lpstr>
      <vt:lpstr>11-19/1658 (Yongho Seok)</vt:lpstr>
      <vt:lpstr>Agenda for Wednesday September 18, 08:00 – 10:00 </vt:lpstr>
      <vt:lpstr>11-19/1667 (Mark Rison)</vt:lpstr>
      <vt:lpstr>11-19/0422 (Xiaogang Chen) </vt:lpstr>
      <vt:lpstr>11-19/1668 (Jarkko Kneckt)</vt:lpstr>
      <vt:lpstr>11-19/1618 (Jarkko Kneckt)</vt:lpstr>
      <vt:lpstr>11-19/1662 (Srinivas Kandala) </vt:lpstr>
      <vt:lpstr>11-19/1377r1 (Sameer Vermani)</vt:lpstr>
      <vt:lpstr>Agenda for Wednesday September 18 13:30 – 15:30 </vt:lpstr>
      <vt:lpstr>11-19/0463 (David Kloper)</vt:lpstr>
      <vt:lpstr>11-19/1064 (Matt Fischer)</vt:lpstr>
      <vt:lpstr>11-19/1275 (Sirini)</vt:lpstr>
      <vt:lpstr>11-19/1673 (Sirini(</vt:lpstr>
      <vt:lpstr>11-19/1627 (Laurent Cariou)</vt:lpstr>
      <vt:lpstr>11-19/1167 (Po-Kai Huang)</vt:lpstr>
      <vt:lpstr>11-19/0966 (Alfred Asterjadhi)</vt:lpstr>
      <vt:lpstr>Agenda for Thursday September 19, 08:00 – 10:00</vt:lpstr>
      <vt:lpstr>Agenda for Thursday September 19, 13:30 – 15:30</vt:lpstr>
      <vt:lpstr>Motions</vt:lpstr>
      <vt:lpstr>CR Motion #</vt:lpstr>
      <vt:lpstr>CR Motion #</vt:lpstr>
      <vt:lpstr>CR Motion #</vt:lpstr>
      <vt:lpstr>CR Motions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11-19/1658 (Yongho Seok)</vt:lpstr>
      <vt:lpstr>11-19/1667 (Mark Rison)</vt:lpstr>
      <vt:lpstr>CR Motion #</vt:lpstr>
      <vt:lpstr>11-19/1668 (Jarkko Kneckt)</vt:lpstr>
      <vt:lpstr>CR Motion # </vt:lpstr>
      <vt:lpstr>CR Motion #</vt:lpstr>
      <vt:lpstr>CR Motion #</vt:lpstr>
      <vt:lpstr>CR Motion #</vt:lpstr>
      <vt:lpstr>CR Motion #</vt:lpstr>
      <vt:lpstr>CR Motion #</vt:lpstr>
      <vt:lpstr>CR Motion #</vt:lpstr>
      <vt:lpstr>11-19/0966 (Alfred Asterjadhi)</vt:lpstr>
      <vt:lpstr>Motion to Approve 802.11ax Coexistence Assurance documen</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150</cp:revision>
  <cp:lastPrinted>1601-01-01T00:00:00Z</cp:lastPrinted>
  <dcterms:created xsi:type="dcterms:W3CDTF">2019-08-14T12:42:27Z</dcterms:created>
  <dcterms:modified xsi:type="dcterms:W3CDTF">2019-09-18T09:35:14Z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