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98" r:id="rId23"/>
    <p:sldId id="299" r:id="rId24"/>
    <p:sldId id="300" r:id="rId25"/>
    <p:sldId id="301" r:id="rId26"/>
    <p:sldId id="284" r:id="rId27"/>
    <p:sldId id="285" r:id="rId28"/>
    <p:sldId id="286" r:id="rId29"/>
    <p:sldId id="287" r:id="rId30"/>
    <p:sldId id="288" r:id="rId31"/>
    <p:sldId id="289" r:id="rId32"/>
    <p:sldId id="290" r:id="rId33"/>
    <p:sldId id="291" r:id="rId34"/>
    <p:sldId id="292" r:id="rId35"/>
    <p:sldId id="293" r:id="rId36"/>
    <p:sldId id="29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p:cViewPr varScale="1">
        <p:scale>
          <a:sx n="67" d="100"/>
          <a:sy n="67" d="100"/>
        </p:scale>
        <p:origin x="64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3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9245374"/>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buFont typeface="Arial" panose="020B0604020202020204" pitchFamily="34" charset="0"/>
              <a:buChar char="•"/>
            </a:pPr>
            <a:r>
              <a:rPr lang="en-US" altLang="en-US" dirty="0"/>
              <a:t>Summary from Teleconference</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8" name="Object 7">
            <a:extLst>
              <a:ext uri="{FF2B5EF4-FFF2-40B4-BE49-F238E27FC236}">
                <a16:creationId xmlns:a16="http://schemas.microsoft.com/office/drawing/2014/main" id="{C25AF24B-1D75-4D23-99B8-C9D8DFC73105}"/>
              </a:ext>
            </a:extLst>
          </p:cNvPr>
          <p:cNvGraphicFramePr>
            <a:graphicFrameLocks noChangeAspect="1"/>
          </p:cNvGraphicFramePr>
          <p:nvPr>
            <p:extLst>
              <p:ext uri="{D42A27DB-BD31-4B8C-83A1-F6EECF244321}">
                <p14:modId xmlns:p14="http://schemas.microsoft.com/office/powerpoint/2010/main" val="3339765438"/>
              </p:ext>
            </p:extLst>
          </p:nvPr>
        </p:nvGraphicFramePr>
        <p:xfrm>
          <a:off x="5638800" y="3024188"/>
          <a:ext cx="914400" cy="806450"/>
        </p:xfrm>
        <a:graphic>
          <a:graphicData uri="http://schemas.openxmlformats.org/presentationml/2006/ole">
            <mc:AlternateContent xmlns:mc="http://schemas.openxmlformats.org/markup-compatibility/2006">
              <mc:Choice xmlns:v="urn:schemas-microsoft-com:vml" Requires="v">
                <p:oleObj spid="_x0000_s5147"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800" y="3024188"/>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
        <p:nvSpPr>
          <p:cNvPr id="2" name="TextBox 1">
            <a:extLst>
              <a:ext uri="{FF2B5EF4-FFF2-40B4-BE49-F238E27FC236}">
                <a16:creationId xmlns:a16="http://schemas.microsoft.com/office/drawing/2014/main" id="{11EE854B-B7EB-4644-A7FF-DE2A2EFBAD3B}"/>
              </a:ext>
            </a:extLst>
          </p:cNvPr>
          <p:cNvSpPr txBox="1"/>
          <p:nvPr/>
        </p:nvSpPr>
        <p:spPr>
          <a:xfrm>
            <a:off x="2057400" y="5562600"/>
            <a:ext cx="1544012" cy="461665"/>
          </a:xfrm>
          <a:prstGeom prst="rect">
            <a:avLst/>
          </a:prstGeom>
          <a:noFill/>
        </p:spPr>
        <p:txBody>
          <a:bodyPr wrap="none" rtlCol="0">
            <a:spAutoFit/>
          </a:bodyPr>
          <a:lstStyle/>
          <a:p>
            <a:r>
              <a:rPr lang="en-US" dirty="0">
                <a:solidFill>
                  <a:schemeClr val="tx1"/>
                </a:solidFill>
              </a:rPr>
              <a:t>1609 Ming</a:t>
            </a:r>
          </a:p>
        </p:txBody>
      </p:sp>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61273782"/>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406293">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20762, 20756, 20766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a:t>
                      </a:r>
                      <a:r>
                        <a:rPr lang="en-GB" sz="1100" strike="sngStrike" kern="1200" dirty="0">
                          <a:solidFill>
                            <a:schemeClr val="dk1"/>
                          </a:solidFill>
                          <a:effectLst/>
                          <a:latin typeface="+mn-lt"/>
                          <a:ea typeface="+mn-ea"/>
                          <a:cs typeface="+mn-cs"/>
                        </a:rPr>
                        <a:t>20825,</a:t>
                      </a:r>
                      <a:r>
                        <a:rPr lang="en-GB" sz="1100" kern="1200" dirty="0">
                          <a:solidFill>
                            <a:schemeClr val="dk1"/>
                          </a:solidFill>
                          <a:effectLst/>
                          <a:latin typeface="+mn-lt"/>
                          <a:ea typeface="+mn-ea"/>
                          <a:cs typeface="+mn-cs"/>
                        </a:rPr>
                        <a:t>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45534512"/>
              </p:ext>
            </p:extLst>
          </p:nvPr>
        </p:nvGraphicFramePr>
        <p:xfrm>
          <a:off x="621242" y="1600200"/>
          <a:ext cx="11048999" cy="417576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r>
                        <a:rPr lang="en-US" sz="1100" dirty="0">
                          <a:solidFill>
                            <a:srgbClr val="FF0000"/>
                          </a:solidFill>
                        </a:rPr>
                        <a:t>21486</a:t>
                      </a: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I don’t recall discussion </a:t>
                      </a:r>
                      <a:r>
                        <a:rPr lang="en-US" sz="1100" dirty="0">
                          <a:solidFill>
                            <a:srgbClr val="FF0000"/>
                          </a:solidFill>
                        </a:rPr>
                        <a:t>20799</a:t>
                      </a:r>
                      <a:r>
                        <a:rPr lang="en-US" sz="1100" dirty="0"/>
                        <a:t>,  21290,, 20768, </a:t>
                      </a:r>
                      <a:r>
                        <a:rPr lang="en-US" sz="1100" dirty="0">
                          <a:solidFill>
                            <a:srgbClr val="FF0000"/>
                          </a:solidFill>
                        </a:rPr>
                        <a:t>20135</a:t>
                      </a: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Plenary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https://mentor.ieee.org/802.11/dcn/19/11-19-1434-02-00ax-tgax-teleconference-minutes-from-aug-to-sep-2019.docx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Asterjadhi	Second: Bo Sun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D24-6A0E-4D39-A13A-88AF43E28791}"/>
              </a:ext>
            </a:extLst>
          </p:cNvPr>
          <p:cNvSpPr>
            <a:spLocks noGrp="1"/>
          </p:cNvSpPr>
          <p:nvPr>
            <p:ph type="title"/>
          </p:nvPr>
        </p:nvSpPr>
        <p:spPr/>
        <p:txBody>
          <a:bodyPr/>
          <a:lstStyle/>
          <a:p>
            <a:r>
              <a:rPr lang="en-US" dirty="0"/>
              <a:t>11-19/1243 (Edward Au)</a:t>
            </a:r>
          </a:p>
        </p:txBody>
      </p:sp>
      <p:sp>
        <p:nvSpPr>
          <p:cNvPr id="3" name="Content Placeholder 2">
            <a:extLst>
              <a:ext uri="{FF2B5EF4-FFF2-40B4-BE49-F238E27FC236}">
                <a16:creationId xmlns:a16="http://schemas.microsoft.com/office/drawing/2014/main" id="{966443F7-252E-4C8F-9989-88F195A322BE}"/>
              </a:ext>
            </a:extLst>
          </p:cNvPr>
          <p:cNvSpPr>
            <a:spLocks noGrp="1"/>
          </p:cNvSpPr>
          <p:nvPr>
            <p:ph idx="1"/>
          </p:nvPr>
        </p:nvSpPr>
        <p:spPr/>
        <p:txBody>
          <a:bodyPr/>
          <a:lstStyle/>
          <a:p>
            <a:r>
              <a:rPr lang="en-US" dirty="0"/>
              <a:t>Do you accept resolutions to CIDs </a:t>
            </a:r>
            <a:r>
              <a:rPr lang="en-GB" dirty="0"/>
              <a:t>21538, and 20114 in doc 11-19/1243r2?</a:t>
            </a:r>
          </a:p>
          <a:p>
            <a:endParaRPr lang="en-GB" dirty="0"/>
          </a:p>
          <a:p>
            <a:r>
              <a:rPr lang="en-GB" dirty="0"/>
              <a:t>SP is deferred</a:t>
            </a:r>
          </a:p>
          <a:p>
            <a:endParaRPr lang="en-GB" dirty="0"/>
          </a:p>
          <a:p>
            <a:endParaRPr lang="en-US" dirty="0"/>
          </a:p>
        </p:txBody>
      </p:sp>
      <p:sp>
        <p:nvSpPr>
          <p:cNvPr id="4" name="Slide Number Placeholder 3">
            <a:extLst>
              <a:ext uri="{FF2B5EF4-FFF2-40B4-BE49-F238E27FC236}">
                <a16:creationId xmlns:a16="http://schemas.microsoft.com/office/drawing/2014/main" id="{7D20278A-89FF-4C3B-89F4-AA63E64738B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548C96D-DC96-4462-8A90-7530FD8AD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28A48F3-DC67-4F17-AF86-AFD77430416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2418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3B59-2C36-42DC-8453-234CB616A700}"/>
              </a:ext>
            </a:extLst>
          </p:cNvPr>
          <p:cNvSpPr>
            <a:spLocks noGrp="1"/>
          </p:cNvSpPr>
          <p:nvPr>
            <p:ph type="title"/>
          </p:nvPr>
        </p:nvSpPr>
        <p:spPr/>
        <p:txBody>
          <a:bodyPr/>
          <a:lstStyle/>
          <a:p>
            <a:r>
              <a:rPr lang="en-US" dirty="0"/>
              <a:t>11-19/1155 (Osama </a:t>
            </a:r>
            <a:r>
              <a:rPr lang="en-US" dirty="0" err="1"/>
              <a:t>Aboul-Magd</a:t>
            </a:r>
            <a:r>
              <a:rPr lang="en-US" dirty="0"/>
              <a:t>)</a:t>
            </a:r>
          </a:p>
        </p:txBody>
      </p:sp>
      <p:sp>
        <p:nvSpPr>
          <p:cNvPr id="3" name="Content Placeholder 2">
            <a:extLst>
              <a:ext uri="{FF2B5EF4-FFF2-40B4-BE49-F238E27FC236}">
                <a16:creationId xmlns:a16="http://schemas.microsoft.com/office/drawing/2014/main" id="{40E778B7-6B75-4E6C-A6B8-A3C1EA0C2C23}"/>
              </a:ext>
            </a:extLst>
          </p:cNvPr>
          <p:cNvSpPr>
            <a:spLocks noGrp="1"/>
          </p:cNvSpPr>
          <p:nvPr>
            <p:ph idx="1"/>
          </p:nvPr>
        </p:nvSpPr>
        <p:spPr/>
        <p:txBody>
          <a:bodyPr/>
          <a:lstStyle/>
          <a:p>
            <a:r>
              <a:rPr lang="en-US" dirty="0"/>
              <a:t>Do you accept resolutions to CIDs 20756, 20762, and 20766 in doc 11-19/1155r4?</a:t>
            </a:r>
          </a:p>
          <a:p>
            <a:endParaRPr lang="en-US" dirty="0"/>
          </a:p>
          <a:p>
            <a:r>
              <a:rPr lang="en-US" dirty="0">
                <a:highlight>
                  <a:srgbClr val="00FF00"/>
                </a:highlight>
              </a:rPr>
              <a:t>Y/N/A: 27/1/1 </a:t>
            </a:r>
          </a:p>
        </p:txBody>
      </p:sp>
      <p:sp>
        <p:nvSpPr>
          <p:cNvPr id="4" name="Slide Number Placeholder 3">
            <a:extLst>
              <a:ext uri="{FF2B5EF4-FFF2-40B4-BE49-F238E27FC236}">
                <a16:creationId xmlns:a16="http://schemas.microsoft.com/office/drawing/2014/main" id="{B038982E-5801-4232-BD60-84A2158C92F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E7CF6FB-0702-46D8-900F-F245D26E4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E0218A-C735-44EF-B9D1-1F7004E6FDA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287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a:t>
            </a:r>
            <a:r>
              <a:rPr lang="en-GB" dirty="0" err="1"/>
              <a:t>unanimpus</a:t>
            </a:r>
            <a:r>
              <a:rPr lang="en-GB" dirty="0"/>
              <a:t> consent</a:t>
            </a:r>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02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BA18-DBD0-4ECB-9DEA-6DFBB38461EF}"/>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FE70DBE5-3D1E-4559-AB57-F7AF68EB3D9B}"/>
              </a:ext>
            </a:extLst>
          </p:cNvPr>
          <p:cNvSpPr>
            <a:spLocks noGrp="1"/>
          </p:cNvSpPr>
          <p:nvPr>
            <p:ph idx="1"/>
          </p:nvPr>
        </p:nvSpPr>
        <p:spPr/>
        <p:txBody>
          <a:bodyPr/>
          <a:lstStyle/>
          <a:p>
            <a:r>
              <a:rPr lang="en-US" dirty="0"/>
              <a:t>Do you accept the text changes in doc 11-19/1590r0?</a:t>
            </a:r>
          </a:p>
          <a:p>
            <a:endParaRPr lang="en-US" dirty="0"/>
          </a:p>
          <a:p>
            <a:r>
              <a:rPr lang="en-US" dirty="0"/>
              <a:t>For further </a:t>
            </a:r>
            <a:r>
              <a:rPr lang="en-US"/>
              <a:t>doscussion</a:t>
            </a:r>
            <a:endParaRPr lang="en-US" dirty="0"/>
          </a:p>
        </p:txBody>
      </p:sp>
      <p:sp>
        <p:nvSpPr>
          <p:cNvPr id="4" name="Slide Number Placeholder 3">
            <a:extLst>
              <a:ext uri="{FF2B5EF4-FFF2-40B4-BE49-F238E27FC236}">
                <a16:creationId xmlns:a16="http://schemas.microsoft.com/office/drawing/2014/main" id="{C865B299-DCA9-4CD5-881D-F882B857679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FCB756-3430-4629-AF0D-F002B26FD1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C58F59-AA8E-4C0D-98D0-E1282C20C0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2368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Ad hoc # 2 Grand Ballroom III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Ad hoc # 2 Grand Ballroom III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September 19,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November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481</TotalTime>
  <Words>2229</Words>
  <Application>Microsoft Office PowerPoint</Application>
  <PresentationFormat>Widescreen</PresentationFormat>
  <Paragraphs>496</Paragraphs>
  <Slides>36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5" baseType="lpstr">
      <vt:lpstr>Arial</vt:lpstr>
      <vt:lpstr>Arial Black</vt:lpstr>
      <vt:lpstr>Calibri</vt:lpstr>
      <vt:lpstr>Monotype Sorts</vt:lpstr>
      <vt:lpstr>Symbol</vt:lpstr>
      <vt:lpstr>Times New Roman</vt:lpstr>
      <vt:lpstr>Office Theme</vt:lpstr>
      <vt:lpstr>Document</vt:lpstr>
      <vt:lpstr>Microsoft Excel 97-2003 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11-19/1243 (Edward Au)</vt:lpstr>
      <vt:lpstr>11-19/1155 (Osama Aboul-Magd)</vt:lpstr>
      <vt:lpstr>11-19/1209 (Huizhao Wang)</vt:lpstr>
      <vt:lpstr>11-19/1590 (Huizhao Wang)</vt:lpstr>
      <vt:lpstr>Agenda for Monday September 16, 16:00 – 18:00 </vt:lpstr>
      <vt:lpstr>Agenda for Monday September 16, 19:30 – 21:30 </vt:lpstr>
      <vt:lpstr>Agenda for Tuesday September 17, 10:30 – 12:30 </vt:lpstr>
      <vt:lpstr>Agenda for Tuesday September 17, 16:00 – 18:00 </vt:lpstr>
      <vt:lpstr>Agenda for Wednesday September 18, 08:00 – 10:00 </vt:lpstr>
      <vt:lpstr>Agenda for Wednesday September 18 13:30 – 15:30 </vt:lpstr>
      <vt:lpstr>Agenda for Thursday September 19, 08:00 – 10:00</vt:lpstr>
      <vt:lpstr>Agenda for Thursday September 19, 13:30 – 15:30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42</cp:revision>
  <cp:lastPrinted>1601-01-01T00:00:00Z</cp:lastPrinted>
  <dcterms:created xsi:type="dcterms:W3CDTF">2019-08-14T12:42:27Z</dcterms:created>
  <dcterms:modified xsi:type="dcterms:W3CDTF">2019-09-16T06:25:16Z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