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72" r:id="rId17"/>
    <p:sldId id="273" r:id="rId18"/>
    <p:sldId id="274" r:id="rId19"/>
    <p:sldId id="275" r:id="rId20"/>
    <p:sldId id="271" r:id="rId21"/>
    <p:sldId id="293" r:id="rId22"/>
    <p:sldId id="291" r:id="rId23"/>
    <p:sldId id="278" r:id="rId24"/>
    <p:sldId id="294" r:id="rId25"/>
    <p:sldId id="283" r:id="rId26"/>
    <p:sldId id="284" r:id="rId27"/>
    <p:sldId id="285" r:id="rId28"/>
    <p:sldId id="295" r:id="rId29"/>
    <p:sldId id="287" r:id="rId30"/>
    <p:sldId id="28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92" d="100"/>
          <a:sy n="92" d="100"/>
        </p:scale>
        <p:origin x="145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802.11-19/1409r0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a:t>Approve meeting and teleconference minutes </a:t>
            </a:r>
            <a:r>
              <a:rPr lang="en-US" dirty="0" smtClean="0"/>
              <a:t>since July </a:t>
            </a:r>
            <a:r>
              <a:rPr lang="en-US" dirty="0"/>
              <a:t>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smtClean="0"/>
              <a:t>Monday September </a:t>
            </a:r>
            <a:r>
              <a:rPr lang="en-US" altLang="en-US" sz="1400" dirty="0" smtClean="0"/>
              <a:t>16, 10:30 </a:t>
            </a:r>
            <a:r>
              <a:rPr lang="en-US" altLang="en-US" sz="1400" dirty="0"/>
              <a:t>– </a:t>
            </a:r>
            <a:r>
              <a:rPr lang="en-US" altLang="en-US" sz="1400" dirty="0" smtClean="0"/>
              <a:t>12:30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a:lnSpc>
                <a:spcPct val="80000"/>
              </a:lnSpc>
            </a:pPr>
            <a:r>
              <a:rPr lang="en-US" altLang="en-US" sz="1400" dirty="0"/>
              <a:t>Monday </a:t>
            </a:r>
            <a:r>
              <a:rPr lang="en-US" altLang="en-US" sz="1400" dirty="0" smtClean="0"/>
              <a:t>September </a:t>
            </a:r>
            <a:r>
              <a:rPr lang="en-US" altLang="en-US" sz="1400" dirty="0" smtClean="0"/>
              <a:t>16, 16:00 </a:t>
            </a:r>
            <a:r>
              <a:rPr lang="en-US" altLang="en-US" sz="1400" dirty="0"/>
              <a:t>– </a:t>
            </a:r>
            <a:r>
              <a:rPr lang="en-US" altLang="en-US" sz="1400" dirty="0" smtClean="0"/>
              <a:t>18:00 </a:t>
            </a:r>
            <a:endParaRPr lang="en-US" altLang="en-US" sz="1400" dirty="0"/>
          </a:p>
          <a:p>
            <a:pPr lvl="1">
              <a:lnSpc>
                <a:spcPct val="80000"/>
              </a:lnSpc>
            </a:pPr>
            <a:r>
              <a:rPr lang="en-US" altLang="en-US" sz="1200" dirty="0" err="1"/>
              <a:t>Adhoc</a:t>
            </a:r>
            <a:r>
              <a:rPr lang="en-US" altLang="en-US" sz="1200" dirty="0"/>
              <a:t> group meetings</a:t>
            </a:r>
          </a:p>
          <a:p>
            <a:pPr lvl="0">
              <a:lnSpc>
                <a:spcPct val="80000"/>
              </a:lnSpc>
            </a:pPr>
            <a:r>
              <a:rPr lang="en-CA" altLang="en-US" sz="1400" dirty="0" smtClean="0"/>
              <a:t>Monday</a:t>
            </a:r>
            <a:r>
              <a:rPr lang="en-US" altLang="en-US" sz="1400" dirty="0" smtClean="0"/>
              <a:t> </a:t>
            </a:r>
            <a:r>
              <a:rPr lang="en-US" altLang="en-US" sz="1400" dirty="0" smtClean="0"/>
              <a:t>September </a:t>
            </a:r>
            <a:r>
              <a:rPr lang="en-US" altLang="en-US" sz="1400" dirty="0" smtClean="0"/>
              <a:t>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a:t>
            </a:r>
            <a:r>
              <a:rPr lang="en-US" altLang="en-US" sz="1400" dirty="0" smtClean="0"/>
              <a:t>September </a:t>
            </a:r>
            <a:r>
              <a:rPr lang="en-US" altLang="en-US" sz="1400" dirty="0" smtClean="0"/>
              <a:t>17, </a:t>
            </a:r>
            <a:r>
              <a:rPr lang="en-US" altLang="en-US" sz="1400" dirty="0" smtClean="0"/>
              <a:t>10:30 </a:t>
            </a:r>
            <a:r>
              <a:rPr lang="en-US" altLang="en-US" sz="1400" dirty="0"/>
              <a:t>– </a:t>
            </a:r>
            <a:r>
              <a:rPr lang="en-US" altLang="en-US" sz="1400" dirty="0" smtClean="0"/>
              <a:t>12:30</a:t>
            </a:r>
            <a:endParaRPr lang="en-US" altLang="en-US" sz="1400" dirty="0"/>
          </a:p>
          <a:p>
            <a:pPr lvl="1">
              <a:lnSpc>
                <a:spcPct val="80000"/>
              </a:lnSpc>
            </a:pPr>
            <a:r>
              <a:rPr lang="en-US" altLang="en-US" sz="1200" dirty="0"/>
              <a:t>Ad hoc group </a:t>
            </a:r>
            <a:r>
              <a:rPr lang="en-US" altLang="en-US" sz="1200" dirty="0" smtClean="0"/>
              <a:t>meetings</a:t>
            </a:r>
            <a:endParaRPr lang="en-US" altLang="en-US" sz="1200" dirty="0"/>
          </a:p>
          <a:p>
            <a:pPr lvl="0">
              <a:lnSpc>
                <a:spcPct val="80000"/>
              </a:lnSpc>
            </a:pPr>
            <a:r>
              <a:rPr lang="en-CA" altLang="en-US" sz="1400" dirty="0" smtClean="0"/>
              <a:t>Tuesday</a:t>
            </a:r>
            <a:r>
              <a:rPr lang="en-US" altLang="en-US" sz="1400" dirty="0" smtClean="0"/>
              <a:t> September </a:t>
            </a:r>
            <a:r>
              <a:rPr lang="en-US" altLang="en-US" sz="1400" dirty="0" smtClean="0"/>
              <a:t>17, 16:00 </a:t>
            </a:r>
            <a:r>
              <a:rPr lang="en-US" altLang="en-US" sz="1400" dirty="0"/>
              <a:t>– </a:t>
            </a:r>
            <a:r>
              <a:rPr lang="en-US" altLang="en-US" sz="1400" dirty="0" smtClean="0"/>
              <a:t>18:00</a:t>
            </a:r>
            <a:endParaRPr lang="en-US" altLang="en-US" sz="1400" dirty="0"/>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smtClean="0"/>
              <a:t>Wednesday</a:t>
            </a:r>
            <a:r>
              <a:rPr lang="en-US" altLang="en-US" sz="1400" dirty="0" smtClean="0"/>
              <a:t> </a:t>
            </a:r>
            <a:r>
              <a:rPr lang="en-US" altLang="en-US" sz="1400" dirty="0" smtClean="0"/>
              <a:t>September </a:t>
            </a:r>
            <a:r>
              <a:rPr lang="en-US" altLang="en-US" sz="1400" dirty="0" smtClean="0"/>
              <a:t>18,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smtClean="0"/>
              <a:t>Wednesday September </a:t>
            </a:r>
            <a:r>
              <a:rPr lang="en-US" altLang="en-US" sz="1200" dirty="0" smtClean="0"/>
              <a:t>18,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smtClean="0"/>
              <a:t>Thursday September </a:t>
            </a:r>
            <a:r>
              <a:rPr lang="en-US" altLang="en-US" sz="1400" dirty="0" smtClean="0"/>
              <a:t>19,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400" dirty="0" smtClean="0"/>
              <a:t>Thursday September </a:t>
            </a:r>
            <a:r>
              <a:rPr lang="en-US" altLang="en-US" sz="1400" dirty="0" smtClean="0"/>
              <a:t>19,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September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September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265269"/>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141732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smtClean="0"/>
                        <a:t>TGax</a:t>
                      </a:r>
                      <a:endParaRPr lang="en-US" b="1"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smtClean="0"/>
                        <a:t>TGax</a:t>
                      </a:r>
                      <a:endParaRPr lang="en-US" b="1" dirty="0" smtClean="0"/>
                    </a:p>
                  </a:txBody>
                  <a:tcPr/>
                </a:tc>
              </a:tr>
              <a:tr h="396240">
                <a:tc>
                  <a:txBody>
                    <a:bodyPr/>
                    <a:lstStyle/>
                    <a:p>
                      <a:pPr algn="ctr"/>
                      <a:r>
                        <a:rPr lang="en-US" dirty="0" smtClean="0"/>
                        <a:t>AM 2</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c hMerge="1">
                  <a:txBody>
                    <a:bodyPr/>
                    <a:lstStyle/>
                    <a:p>
                      <a:endParaRPr lang="en-US"/>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r>
              <a:tr h="365759">
                <a:tc>
                  <a:txBody>
                    <a:bodyPr/>
                    <a:lstStyle/>
                    <a:p>
                      <a:pPr algn="ctr"/>
                      <a:r>
                        <a:rPr lang="en-US" dirty="0" smtClean="0"/>
                        <a:t>PM 1</a:t>
                      </a:r>
                      <a:endParaRPr lang="en-US" dirty="0"/>
                    </a:p>
                  </a:txBody>
                  <a:tcPr/>
                </a:tc>
                <a:tc gridSpan="2">
                  <a:txBody>
                    <a:bodyPr/>
                    <a:lstStyle/>
                    <a:p>
                      <a:pPr algn="ctr"/>
                      <a:endParaRPr lang="en-US" b="1" dirty="0"/>
                    </a:p>
                  </a:txBody>
                  <a:tcPr/>
                </a:tc>
                <a:tc hMerge="1">
                  <a:txBody>
                    <a:bodyPr/>
                    <a:lstStyle/>
                    <a:p>
                      <a:endParaRPr lang="en-US" dirty="0"/>
                    </a:p>
                  </a:txBody>
                  <a:tcPr/>
                </a:tc>
                <a:tc gridSpan="2">
                  <a:txBody>
                    <a:bodyPr/>
                    <a:lstStyle/>
                    <a:p>
                      <a:endParaRPr lang="en-US" dirty="0"/>
                    </a:p>
                  </a:txBody>
                  <a:tcPr/>
                </a:tc>
                <a:tc hMerge="1">
                  <a:txBody>
                    <a:bodyPr/>
                    <a:lstStyle/>
                    <a:p>
                      <a:endParaRPr lang="en-US" dirty="0"/>
                    </a:p>
                  </a:txBody>
                  <a:tcPr/>
                </a:tc>
                <a:tc>
                  <a:txBody>
                    <a:bodyPr/>
                    <a:lstStyle/>
                    <a:p>
                      <a:pPr algn="ctr"/>
                      <a:r>
                        <a:rPr lang="en-US" sz="1800" b="1" dirty="0" err="1" smtClean="0"/>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smtClean="0"/>
                        <a:t>TGax</a:t>
                      </a:r>
                      <a:endParaRPr lang="en-US" b="1" dirty="0" smtClean="0"/>
                    </a:p>
                  </a:txBody>
                  <a:tcPr/>
                </a:tc>
              </a:tr>
              <a:tr h="365759">
                <a:tc>
                  <a:txBody>
                    <a:bodyPr/>
                    <a:lstStyle/>
                    <a:p>
                      <a:pPr algn="ctr"/>
                      <a:r>
                        <a:rPr lang="en-US" dirty="0" smtClean="0"/>
                        <a:t>PM</a:t>
                      </a:r>
                      <a:r>
                        <a:rPr lang="en-US" baseline="0" dirty="0" smtClean="0"/>
                        <a:t> 2</a:t>
                      </a:r>
                      <a:endParaRPr lang="en-US" dirty="0"/>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49405">
                <a:tc>
                  <a:txBody>
                    <a:bodyPr/>
                    <a:lstStyle/>
                    <a:p>
                      <a:pPr algn="ctr"/>
                      <a:r>
                        <a:rPr lang="en-US" dirty="0" smtClean="0"/>
                        <a:t>EVE</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smtClean="0">
                <a:solidFill>
                  <a:schemeClr val="tx1"/>
                </a:solidFill>
              </a:rPr>
              <a:t>Adhoc</a:t>
            </a:r>
            <a:r>
              <a:rPr lang="en-US" dirty="0" smtClean="0">
                <a:solidFill>
                  <a:schemeClr val="tx1"/>
                </a:solidFill>
              </a:rPr>
              <a:t> groups schedule is TBD</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a:t>
            </a:r>
            <a:r>
              <a:rPr lang="en-US" altLang="en-US" dirty="0" smtClean="0"/>
              <a:t>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a:t>
            </a:r>
            <a:r>
              <a:rPr lang="en-US" altLang="en-US" dirty="0" smtClean="0"/>
              <a:t>July </a:t>
            </a:r>
            <a:r>
              <a:rPr lang="en-US" altLang="en-US" dirty="0"/>
              <a:t>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a:t>
            </a:r>
          </a:p>
          <a:p>
            <a:pPr lvl="0">
              <a:lnSpc>
                <a:spcPct val="80000"/>
              </a:lnSpc>
              <a:buFont typeface="Arial" panose="020B0604020202020204" pitchFamily="34" charset="0"/>
              <a:buChar char="•"/>
            </a:pPr>
            <a:r>
              <a:rPr lang="en-US" altLang="en-US" dirty="0" smtClean="0"/>
              <a:t>Comment </a:t>
            </a:r>
            <a:r>
              <a:rPr lang="en-US" altLang="en-US" dirty="0"/>
              <a:t>Resolution</a:t>
            </a:r>
          </a:p>
          <a:p>
            <a:pPr lvl="0">
              <a:lnSpc>
                <a:spcPct val="80000"/>
              </a:lnSpc>
              <a:buFont typeface="Arial" panose="020B0604020202020204" pitchFamily="34" charset="0"/>
              <a:buChar char="•"/>
            </a:pPr>
            <a:r>
              <a:rPr lang="en-US" altLang="en-US"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883162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a:t>
            </a:r>
            <a:r>
              <a:rPr lang="en-US" dirty="0" smtClean="0"/>
              <a:t>July</a:t>
            </a:r>
            <a:r>
              <a:rPr lang="en-US" dirty="0" smtClean="0"/>
              <a:t> </a:t>
            </a:r>
            <a:r>
              <a:rPr lang="en-US" dirty="0" smtClean="0"/>
              <a:t>2019</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a:t>
            </a:r>
            <a:r>
              <a:rPr lang="en-US" altLang="en-US" dirty="0" smtClean="0"/>
              <a:t>July</a:t>
            </a:r>
            <a:r>
              <a:rPr lang="en-US" altLang="en-US" dirty="0" smtClean="0"/>
              <a:t> </a:t>
            </a:r>
            <a:r>
              <a:rPr lang="en-US" altLang="en-US" dirty="0" smtClean="0"/>
              <a:t>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a:t>
            </a:r>
            <a:r>
              <a:rPr lang="en-US" altLang="en-US" sz="2000" dirty="0" smtClean="0"/>
              <a:t> </a:t>
            </a:r>
            <a:r>
              <a:rPr lang="en-US" altLang="en-US" sz="2000" dirty="0" smtClean="0"/>
              <a:t>2019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September 15-20,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Hanoi, Vietnam</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a:t>
            </a:r>
            <a:r>
              <a:rPr lang="en-US" altLang="en-US" dirty="0" smtClean="0"/>
              <a:t>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smtClean="0">
                <a:sym typeface="Wingdings" panose="05000000000000000000" pitchFamily="2" charset="2"/>
              </a:rPr>
              <a:t></a:t>
            </a:r>
          </a:p>
          <a:p>
            <a:pPr lvl="1">
              <a:lnSpc>
                <a:spcPct val="80000"/>
              </a:lnSpc>
              <a:buFont typeface="Arial" panose="020B0604020202020204" pitchFamily="34" charset="0"/>
              <a:buChar char="•"/>
            </a:pPr>
            <a:r>
              <a:rPr lang="en-US" altLang="en-US" dirty="0" smtClean="0">
                <a:sym typeface="Wingdings" panose="05000000000000000000" pitchFamily="2" charset="2"/>
              </a:rPr>
              <a:t>Ad hoc </a:t>
            </a:r>
            <a:r>
              <a:rPr lang="en-US" altLang="en-US" dirty="0">
                <a:sym typeface="Wingdings" panose="05000000000000000000" pitchFamily="2" charset="2"/>
              </a:rPr>
              <a:t># 2 </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a:t>
            </a:r>
            <a:r>
              <a:rPr lang="en-US" altLang="en-US" dirty="0" smtClean="0"/>
              <a:t>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741549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September </a:t>
            </a:r>
            <a:r>
              <a:rPr lang="en-US" altLang="en-US" dirty="0" smtClean="0"/>
              <a:t>17, </a:t>
            </a:r>
            <a:r>
              <a:rPr lang="en-US" altLang="en-US" dirty="0" smtClean="0"/>
              <a:t>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a:t>
            </a:r>
            <a:r>
              <a:rPr lang="en-US" altLang="en-US" dirty="0" smtClean="0">
                <a:sym typeface="Wingdings" panose="05000000000000000000" pitchFamily="2" charset="2"/>
              </a:rPr>
              <a:t></a:t>
            </a:r>
          </a:p>
          <a:p>
            <a:pPr lvl="1">
              <a:lnSpc>
                <a:spcPct val="80000"/>
              </a:lnSpc>
              <a:buFont typeface="Arial" panose="020B0604020202020204" pitchFamily="34" charset="0"/>
              <a:buChar char="•"/>
            </a:pPr>
            <a:r>
              <a:rPr lang="en-US" altLang="en-US" dirty="0" smtClean="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0659386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September </a:t>
            </a:r>
            <a:r>
              <a:rPr lang="en-US" altLang="en-US" dirty="0" smtClean="0"/>
              <a:t>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a:t>
            </a:r>
            <a:r>
              <a:rPr lang="en-US" altLang="en-US" dirty="0" smtClean="0"/>
              <a:t>Wednesday</a:t>
            </a:r>
            <a:r>
              <a:rPr lang="en-US" altLang="en-US" dirty="0" smtClean="0"/>
              <a:t> </a:t>
            </a:r>
            <a:r>
              <a:rPr lang="en-US" altLang="en-US" dirty="0" smtClean="0"/>
              <a:t>September </a:t>
            </a:r>
            <a:r>
              <a:rPr lang="en-US" altLang="en-US" dirty="0" smtClean="0"/>
              <a:t>18,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1493761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a:t>
            </a:r>
            <a:r>
              <a:rPr lang="en-US" altLang="en-US" dirty="0" smtClean="0"/>
              <a:t>18</a:t>
            </a:r>
            <a:r>
              <a:rPr lang="en-US" altLang="en-US" dirty="0" smtClean="0"/>
              <a:t>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Review Progress from Ad hoc groups</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a:t>
            </a:r>
            <a:r>
              <a:rPr lang="en-US" altLang="en-US" dirty="0" smtClean="0"/>
              <a:t>19,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a:t>
            </a:r>
            <a:r>
              <a:rPr lang="en-US" altLang="en-US" dirty="0" smtClean="0"/>
              <a:t>19,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November</a:t>
            </a:r>
            <a:r>
              <a:rPr lang="en-US" altLang="en-US" dirty="0" smtClean="0"/>
              <a:t> </a:t>
            </a:r>
            <a:r>
              <a:rPr lang="en-US" altLang="en-US" dirty="0" smtClean="0"/>
              <a:t>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Ballot Motion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8477067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September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1435</TotalTime>
  <Words>1405</Words>
  <Application>Microsoft Office PowerPoint</Application>
  <PresentationFormat>On-screen Show (4:3)</PresentationFormat>
  <Paragraphs>330</Paragraphs>
  <Slides>30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1"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September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16, 10:30 – 12:30 </vt:lpstr>
      <vt:lpstr>Submissions</vt:lpstr>
      <vt:lpstr>Summary from July 2019</vt:lpstr>
      <vt:lpstr>Approval of  TG Minutes (July 2019 Meeting and Telecon Minutes) </vt:lpstr>
      <vt:lpstr>Editor Report </vt:lpstr>
      <vt:lpstr>Agenda for Monday September 16, 16:00 – 18:00 </vt:lpstr>
      <vt:lpstr>Agenda for Monday September 16, 19:30 – 21:30 </vt:lpstr>
      <vt:lpstr>Agenda for Tuesday September 17, 10:30 – 12:30 </vt:lpstr>
      <vt:lpstr>Agenda for Tuesday September 17, 16:00 – 18:00 </vt:lpstr>
      <vt:lpstr>Agenda for Wednesday September 18, 08:00 – 10:00 </vt:lpstr>
      <vt:lpstr>Agenda for Wednesday September 18 13:30 – 15:30 </vt:lpstr>
      <vt:lpstr>Agenda for Thursday September 19, 08:00 – 10:00</vt:lpstr>
      <vt:lpstr>Agenda for Thursday September 19, 13:30 – 15:30</vt:lpstr>
      <vt:lpstr>WG Ballot Motion</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115</cp:revision>
  <cp:lastPrinted>1601-01-01T00:00:00Z</cp:lastPrinted>
  <dcterms:created xsi:type="dcterms:W3CDTF">2017-01-26T15:28:16Z</dcterms:created>
  <dcterms:modified xsi:type="dcterms:W3CDTF">2019-08-07T16:31:34Z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1565193595</vt:lpwstr>
  </property>
</Properties>
</file>