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86" r:id="rId14"/>
    <p:sldId id="278" r:id="rId15"/>
    <p:sldId id="279" r:id="rId16"/>
    <p:sldId id="282" r:id="rId17"/>
    <p:sldId id="26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1" autoAdjust="0"/>
    <p:restoredTop sz="94660"/>
  </p:normalViewPr>
  <p:slideViewPr>
    <p:cSldViewPr>
      <p:cViewPr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26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6907"/>
              </p:ext>
            </p:extLst>
          </p:nvPr>
        </p:nvGraphicFramePr>
        <p:xfrm>
          <a:off x="1000125" y="2998788"/>
          <a:ext cx="101552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998788"/>
                        <a:ext cx="10155238" cy="2463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802.11be shall </a:t>
            </a:r>
            <a:r>
              <a:rPr lang="en-US" dirty="0" smtClean="0"/>
              <a:t>allow </a:t>
            </a:r>
            <a:r>
              <a:rPr lang="en-US" dirty="0" smtClean="0"/>
              <a:t>a </a:t>
            </a:r>
            <a:r>
              <a:rPr lang="en-US" dirty="0" smtClean="0"/>
              <a:t>multi-link </a:t>
            </a:r>
            <a:r>
              <a:rPr lang="en-US" dirty="0" smtClean="0"/>
              <a:t>device* </a:t>
            </a:r>
            <a:r>
              <a:rPr lang="en-US" dirty="0" smtClean="0"/>
              <a:t>that has constraints to simultaneously transmit and receive on a pair of links to operate over this pair of links?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constraints is TBD</a:t>
            </a:r>
          </a:p>
          <a:p>
            <a:pPr marL="57150" indent="0"/>
            <a:r>
              <a:rPr lang="en-US" sz="2000" b="0" dirty="0" smtClean="0"/>
              <a:t>*exact name can be changed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35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in 802.11be, a multi-link </a:t>
            </a:r>
            <a:r>
              <a:rPr lang="en-US" dirty="0" smtClean="0"/>
              <a:t>device* </a:t>
            </a:r>
            <a:r>
              <a:rPr lang="en-US" dirty="0" smtClean="0"/>
              <a:t>that has constraints to simultaneously transmit and receive on a pair of links require channel access rules on this pair of links different from a multi-link </a:t>
            </a:r>
            <a:r>
              <a:rPr lang="en-US" dirty="0" smtClean="0"/>
              <a:t>device* </a:t>
            </a:r>
            <a:r>
              <a:rPr lang="en-US" dirty="0" smtClean="0"/>
              <a:t>that has no constraints to simultaneously transmit and receive on the same pair of links?</a:t>
            </a:r>
            <a:endParaRPr lang="en-GB" dirty="0" smtClean="0"/>
          </a:p>
          <a:p>
            <a:pPr marL="0" indent="0"/>
            <a:r>
              <a:rPr lang="en-GB" sz="2000" b="0" dirty="0" smtClean="0"/>
              <a:t>* exact name can be changed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access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5505</TotalTime>
  <Words>1765</Words>
  <Application>Microsoft Office PowerPoint</Application>
  <PresentationFormat>Widescreen</PresentationFormat>
  <Paragraphs>285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References</vt:lpstr>
      <vt:lpstr>Appendix</vt:lpstr>
      <vt:lpstr>Collision Prevention with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197</cp:revision>
  <cp:lastPrinted>1601-01-01T00:00:00Z</cp:lastPrinted>
  <dcterms:created xsi:type="dcterms:W3CDTF">2019-09-09T01:56:09Z</dcterms:created>
  <dcterms:modified xsi:type="dcterms:W3CDTF">2019-11-14T01:46:14Z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