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5" r:id="rId4"/>
    <p:sldId id="266" r:id="rId5"/>
    <p:sldId id="267" r:id="rId6"/>
    <p:sldId id="272" r:id="rId7"/>
    <p:sldId id="270" r:id="rId8"/>
    <p:sldId id="280" r:id="rId9"/>
    <p:sldId id="271" r:id="rId10"/>
    <p:sldId id="273" r:id="rId11"/>
    <p:sldId id="281" r:id="rId12"/>
    <p:sldId id="264" r:id="rId13"/>
    <p:sldId id="277" r:id="rId14"/>
    <p:sldId id="278" r:id="rId15"/>
    <p:sldId id="279" r:id="rId16"/>
    <p:sldId id="282" r:id="rId17"/>
    <p:sldId id="269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 varScale="1">
        <p:scale>
          <a:sx n="81" d="100"/>
          <a:sy n="81" d="100"/>
        </p:scale>
        <p:origin x="75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68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3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6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1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110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01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59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8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802.11-19/1405r5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2019-10-31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76907"/>
              </p:ext>
            </p:extLst>
          </p:nvPr>
        </p:nvGraphicFramePr>
        <p:xfrm>
          <a:off x="1000125" y="2998788"/>
          <a:ext cx="101552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4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998788"/>
                        <a:ext cx="10155238" cy="2463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with Proposed Enhancements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781707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methods can be applied by non-STR STAs and AP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Snapshot </a:t>
            </a:r>
            <a:r>
              <a:rPr lang="en-US" b="0" dirty="0"/>
              <a:t>from a multi-link BSS timeline from non-STR STA’s </a:t>
            </a:r>
            <a:r>
              <a:rPr lang="en-US" b="0" dirty="0" smtClean="0"/>
              <a:t>perspective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399984"/>
            <a:ext cx="11734800" cy="176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6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Rules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0604" y="1143000"/>
            <a:ext cx="115679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Rules for STR STAs and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Follows EDCA channel access protocol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Additionally, if AP,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not transmit to a non-STR STA from which it is receiving frame(s)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include busy status in feedback to non-STR STA if transmitting or receiving an intra-BSS PPDU on other link </a:t>
            </a:r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Rules for Non-STR STAs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EDCA </a:t>
            </a:r>
            <a:r>
              <a:rPr lang="en-US" sz="2200" dirty="0"/>
              <a:t>channel access protocol on each link with following </a:t>
            </a:r>
            <a:r>
              <a:rPr lang="en-US" sz="2200" dirty="0" smtClean="0"/>
              <a:t>restrictions</a:t>
            </a:r>
            <a:endParaRPr lang="en-US" sz="2200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when RX on link A and vice versa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Perform Opportunistic </a:t>
            </a:r>
            <a:r>
              <a:rPr lang="en-US" sz="2000" dirty="0" err="1"/>
              <a:t>Backoff</a:t>
            </a:r>
            <a:r>
              <a:rPr lang="en-US" sz="2000" dirty="0"/>
              <a:t> Countdown Recommencement </a:t>
            </a:r>
            <a:r>
              <a:rPr lang="en-US" sz="2000" dirty="0" smtClean="0"/>
              <a:t>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A when TX on link B and vice versa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B when AP indicates Busy State of link </a:t>
            </a:r>
            <a:r>
              <a:rPr lang="en-US" sz="2000" dirty="0" smtClean="0"/>
              <a:t>B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We can further consider multi-link TXOP aggregation [8]</a:t>
            </a: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10668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Multi-link BSS AP shall have simultaneous transmit and receive (STR) </a:t>
            </a:r>
            <a:r>
              <a:rPr lang="en-US" b="0" dirty="0" smtClean="0"/>
              <a:t>capability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may or may not have STR </a:t>
            </a:r>
            <a:r>
              <a:rPr lang="en-US" b="0" dirty="0" smtClean="0"/>
              <a:t>capability and indicate this info to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roblem scenarios for asynchronous multi-link operation with non-STR STAs</a:t>
            </a:r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mechanisms to improve the medium utilization by non-STR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/>
              <a:t>backoff</a:t>
            </a:r>
            <a:r>
              <a:rPr lang="en-US" sz="2200" b="0" dirty="0"/>
              <a:t> countdown </a:t>
            </a:r>
            <a:r>
              <a:rPr lang="en-US" sz="2200" b="0" dirty="0" smtClean="0"/>
              <a:t>recommencement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 ID indication in EHT PHY preamble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Secondary </a:t>
            </a:r>
            <a:r>
              <a:rPr lang="en-US" sz="2200" b="0" dirty="0"/>
              <a:t>link busy status in feedback to non-STR </a:t>
            </a:r>
            <a:r>
              <a:rPr lang="en-US" sz="2200" b="0" dirty="0" smtClean="0"/>
              <a:t>STA</a:t>
            </a: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support 802.11be have a mode of multi-link operation for multi-link logical entities* which can’t support simultaneous transmit and receive capability?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Both non-AP STAs and APs multi-link logical entities* included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Signaling of this capability is TBD</a:t>
            </a:r>
            <a:endParaRPr lang="en-US" dirty="0"/>
          </a:p>
          <a:p>
            <a:pPr marL="457200" lvl="1" indent="0"/>
            <a:r>
              <a:rPr lang="en-US" dirty="0" smtClean="0"/>
              <a:t>*exact name can be changed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8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in 802.11be, multi-link logical entities* that can’t support simultaneous transmit and receive capability require </a:t>
            </a:r>
            <a:r>
              <a:rPr lang="en-US" dirty="0" smtClean="0"/>
              <a:t>multi-link channel </a:t>
            </a:r>
            <a:r>
              <a:rPr lang="en-US" dirty="0" smtClean="0"/>
              <a:t>access mechanisms different from multi-link logical entities* with simultaneous transmit and receive capability?</a:t>
            </a:r>
            <a:endParaRPr lang="en-GB" dirty="0" smtClean="0"/>
          </a:p>
          <a:p>
            <a:pPr marL="0" indent="0"/>
            <a:r>
              <a:rPr lang="en-GB" sz="2000" b="0" dirty="0" smtClean="0"/>
              <a:t>* exact name can be changed</a:t>
            </a: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52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30390"/>
            <a:ext cx="11430000" cy="4113213"/>
          </a:xfrm>
        </p:spPr>
        <p:txBody>
          <a:bodyPr/>
          <a:lstStyle/>
          <a:p>
            <a:pPr marL="0" indent="0"/>
            <a:r>
              <a:rPr lang="en-GB" b="0" dirty="0" smtClean="0"/>
              <a:t>[1] 11-19/979, “EHT Multi-link Operation Follow-up”</a:t>
            </a:r>
          </a:p>
          <a:p>
            <a:r>
              <a:rPr lang="en-GB" b="0" dirty="0" smtClean="0"/>
              <a:t>[2] 11-19/822</a:t>
            </a:r>
            <a:r>
              <a:rPr lang="en-GB" b="0" dirty="0"/>
              <a:t>, “Extremely Efficient Multi-band </a:t>
            </a:r>
            <a:r>
              <a:rPr lang="en-GB" b="0" dirty="0" smtClean="0"/>
              <a:t>Operation”</a:t>
            </a:r>
            <a:endParaRPr lang="en-GB" b="0" dirty="0"/>
          </a:p>
          <a:p>
            <a:r>
              <a:rPr lang="en-GB" b="0" dirty="0" smtClean="0"/>
              <a:t>[</a:t>
            </a:r>
            <a:r>
              <a:rPr lang="en-GB" b="0" dirty="0"/>
              <a:t>3</a:t>
            </a:r>
            <a:r>
              <a:rPr lang="en-GB" b="0" dirty="0" smtClean="0"/>
              <a:t>] 11-19/1116, “Channel Access in multi-band operation”</a:t>
            </a:r>
          </a:p>
          <a:p>
            <a:r>
              <a:rPr lang="en-GB" b="0" dirty="0" smtClean="0"/>
              <a:t>[4] 11-19/1144, “Channel Access for Multi-link Operation”</a:t>
            </a:r>
          </a:p>
          <a:p>
            <a:r>
              <a:rPr lang="en-GB" b="0" dirty="0" smtClean="0"/>
              <a:t>[5] 11-19/766, “Enhanced Multi-band/Multi-channel Operation”</a:t>
            </a:r>
          </a:p>
          <a:p>
            <a:r>
              <a:rPr lang="en-GB" b="0" dirty="0" smtClean="0"/>
              <a:t>[6] 11-19/1548, “Channel Access Design for Synchronized Multi-Links”</a:t>
            </a:r>
          </a:p>
          <a:p>
            <a:r>
              <a:rPr lang="en-GB" b="0" dirty="0" smtClean="0"/>
              <a:t>[7] 11-19/1550, “Simultaneous </a:t>
            </a:r>
            <a:r>
              <a:rPr lang="en-GB" b="0" dirty="0" err="1" smtClean="0"/>
              <a:t>Tx</a:t>
            </a:r>
            <a:r>
              <a:rPr lang="en-GB" b="0" dirty="0" smtClean="0"/>
              <a:t>/Rx Capability indication for multi-link operation”</a:t>
            </a:r>
          </a:p>
          <a:p>
            <a:pPr marL="0" indent="0"/>
            <a:r>
              <a:rPr lang="en-GB" b="0" dirty="0" smtClean="0"/>
              <a:t>[</a:t>
            </a:r>
            <a:r>
              <a:rPr lang="en-GB" b="0" dirty="0"/>
              <a:t>8</a:t>
            </a:r>
            <a:r>
              <a:rPr lang="en-GB" b="0" dirty="0" smtClean="0"/>
              <a:t>] 11-19/1505, “Multi-link Aggregation Considerations”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68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23622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400" dirty="0" smtClean="0"/>
              <a:t>Appendix</a:t>
            </a:r>
            <a:endParaRPr lang="en-GB" sz="5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653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689840"/>
            <a:ext cx="6621075" cy="153245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Prevention with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7648" y="1398588"/>
            <a:ext cx="11744352" cy="18455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Conservative approach at non-STR STA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Suspend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countdown on link A when RX on link 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Suspend </a:t>
            </a:r>
            <a:r>
              <a:rPr lang="en-US" sz="2200" dirty="0" err="1"/>
              <a:t>backoff</a:t>
            </a:r>
            <a:r>
              <a:rPr lang="en-US" sz="2200" dirty="0"/>
              <a:t> countdown on link A when T</a:t>
            </a:r>
            <a:r>
              <a:rPr lang="en-US" sz="2200" dirty="0" smtClean="0"/>
              <a:t>X </a:t>
            </a:r>
            <a:r>
              <a:rPr lang="en-US" sz="2200" dirty="0"/>
              <a:t>on link </a:t>
            </a:r>
            <a:r>
              <a:rPr lang="en-US" sz="2200" dirty="0" smtClean="0"/>
              <a:t>B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Conservative approach at AP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not transmit to non-STR STA when receiving an intra-BSS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Prevents STR collisions at non-STR STAs without any additional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Despite TXOP aggregation, there can be significant multi-link under-utilization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05800" y="474818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4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[1]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 [2]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[3,4]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multi-link channel access with per-link </a:t>
            </a:r>
            <a:r>
              <a:rPr lang="en-US" dirty="0" err="1" smtClean="0"/>
              <a:t>backoff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 Constraint [3,5,6,7]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</a:t>
            </a:r>
            <a:r>
              <a:rPr lang="en-US" sz="2200" dirty="0"/>
              <a:t>power leakage </a:t>
            </a:r>
            <a:r>
              <a:rPr lang="en-US" sz="2200" dirty="0" smtClean="0"/>
              <a:t>from insufficient </a:t>
            </a:r>
            <a:r>
              <a:rPr lang="en-US" sz="2200" dirty="0"/>
              <a:t>frequency </a:t>
            </a:r>
            <a:r>
              <a:rPr lang="en-US" sz="2200" dirty="0" smtClean="0"/>
              <a:t>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Example: Link A operating in lower 5 GHz and link B operating in upper 5 GHz 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429000"/>
            <a:ext cx="7001852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Constraint at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7965" y="3536670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STR collision example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AP </a:t>
            </a:r>
            <a:r>
              <a:rPr lang="en-US" sz="2200" dirty="0" smtClean="0"/>
              <a:t>is not capable of STR and hence fails </a:t>
            </a:r>
            <a:r>
              <a:rPr lang="en-US" sz="2200" dirty="0"/>
              <a:t>to receive STA 2’s </a:t>
            </a:r>
            <a:r>
              <a:rPr lang="en-US" sz="2200" dirty="0" smtClean="0"/>
              <a:t>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collision scenarios present in multi-link BSS with AP not capable of STR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Challenging to perform complete synchronized operation due to legacy devices, single link STAs, OBSS traffic, etc.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AP that establishes multi-link BSS for EHT multi-link operation shall have STR capability for all link pairs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986" y="1371156"/>
            <a:ext cx="6084096" cy="17530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7681" y="1644206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AP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(Not STR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capable)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165424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Multi-link STA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STA’s STR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capable of STR on that link pair</a:t>
            </a:r>
          </a:p>
          <a:p>
            <a:pPr marL="1257277" lvl="2" indent="-342900">
              <a:buFont typeface="Arial" panose="020B0604020202020204" pitchFamily="34" charset="0"/>
              <a:buChar char="•"/>
            </a:pP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not capable of STR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b="1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908" y="1852675"/>
            <a:ext cx="4865956" cy="1691375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Scenarios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86062"/>
            <a:ext cx="11784632" cy="1195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Independent medium access with no channel status sharing between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Timelines shown for non-STR STA (STA 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transmits while receiving frame destined to it</a:t>
            </a:r>
            <a:endParaRPr lang="en-US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AP transmits to STA 1 while receiving from STA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fails to receive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does not detect STA 2’s 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transmission by ED check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ollision at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871086" y="1740149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60" y="3775462"/>
            <a:ext cx="6496603" cy="169687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73194" y="5638622"/>
            <a:ext cx="1157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Objective: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improve </a:t>
            </a:r>
            <a:r>
              <a:rPr lang="en-US" dirty="0">
                <a:solidFill>
                  <a:schemeClr val="tx1"/>
                </a:solidFill>
              </a:rPr>
              <a:t>multi-link </a:t>
            </a:r>
            <a:r>
              <a:rPr lang="en-US" dirty="0" smtClean="0">
                <a:solidFill>
                  <a:schemeClr val="tx1"/>
                </a:solidFill>
              </a:rPr>
              <a:t>utilization of non-STR STAs with the constraint of preventing STR collisions</a:t>
            </a:r>
          </a:p>
          <a:p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01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26222"/>
            <a:ext cx="4191742" cy="194854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21105" y="366728"/>
            <a:ext cx="1084927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resumed, similar to above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3109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STA indication in Uplink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49809" y="3276600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Preventing AP from transmitting to any non-STR STA while receiving any intra-BSS PPDU may be too conservative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knows which non-STR STAs are transmitting (except random RUs)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SU PPDU</a:t>
            </a:r>
            <a:endParaRPr lang="en-US" dirty="0" smtClean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If STA ID info indicates a non-STR STA,  AP can still transmit to other non-STR STAs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926" y="1480033"/>
            <a:ext cx="5058481" cy="1400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79099" y="182627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(Non-STR STA)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57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3059776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 or if AP is transmitting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27094"/>
            <a:ext cx="5807668" cy="151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12942" y="1497638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091" y="1670675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034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4414</TotalTime>
  <Words>1749</Words>
  <Application>Microsoft Office PowerPoint</Application>
  <PresentationFormat>Widescreen</PresentationFormat>
  <Paragraphs>286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</vt:lpstr>
      <vt:lpstr>Introduction</vt:lpstr>
      <vt:lpstr>Asynchronous Operation</vt:lpstr>
      <vt:lpstr>STR Constraint at AP</vt:lpstr>
      <vt:lpstr>Non-AP STA’s STR Capability</vt:lpstr>
      <vt:lpstr>Collision Scenarios for Non-STR STAs</vt:lpstr>
      <vt:lpstr>Opportunistic Backoff Countdown Resume at non-STR STA</vt:lpstr>
      <vt:lpstr>Non-STR STA indication in Uplink</vt:lpstr>
      <vt:lpstr>Multi-link Busy State Feedback </vt:lpstr>
      <vt:lpstr>Multi-link Channel Access with Proposed Enhancements </vt:lpstr>
      <vt:lpstr>Multi-link Channel Access Rules</vt:lpstr>
      <vt:lpstr>Summary</vt:lpstr>
      <vt:lpstr>Straw Poll #1</vt:lpstr>
      <vt:lpstr>Straw Poll #2</vt:lpstr>
      <vt:lpstr>References</vt:lpstr>
      <vt:lpstr>Appendix</vt:lpstr>
      <vt:lpstr>Collision Prevention with Non-STR STAs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179</cp:revision>
  <cp:lastPrinted>1601-01-01T00:00:00Z</cp:lastPrinted>
  <dcterms:created xsi:type="dcterms:W3CDTF">2019-09-09T01:56:09Z</dcterms:created>
  <dcterms:modified xsi:type="dcterms:W3CDTF">2019-11-12T03:21:22Z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