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5" r:id="rId4"/>
    <p:sldId id="266" r:id="rId5"/>
    <p:sldId id="267" r:id="rId6"/>
    <p:sldId id="272" r:id="rId7"/>
    <p:sldId id="270" r:id="rId8"/>
    <p:sldId id="280" r:id="rId9"/>
    <p:sldId id="271" r:id="rId10"/>
    <p:sldId id="273" r:id="rId11"/>
    <p:sldId id="281" r:id="rId12"/>
    <p:sldId id="264" r:id="rId13"/>
    <p:sldId id="277" r:id="rId14"/>
    <p:sldId id="278" r:id="rId15"/>
    <p:sldId id="279" r:id="rId16"/>
    <p:sldId id="282" r:id="rId17"/>
    <p:sldId id="269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1" autoAdjust="0"/>
    <p:restoredTop sz="94660"/>
  </p:normalViewPr>
  <p:slideViewPr>
    <p:cSldViewPr>
      <p:cViewPr>
        <p:scale>
          <a:sx n="79" d="100"/>
          <a:sy n="79" d="100"/>
        </p:scale>
        <p:origin x="858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68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14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53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868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21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110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6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10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58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01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68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59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802.11-19/1405r4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80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802.11-19/1405r4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Discussion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2019-10-31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76907"/>
              </p:ext>
            </p:extLst>
          </p:nvPr>
        </p:nvGraphicFramePr>
        <p:xfrm>
          <a:off x="1000125" y="2998788"/>
          <a:ext cx="101552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7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998788"/>
                        <a:ext cx="10155238" cy="2463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with Proposed Enhancements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781707"/>
            <a:ext cx="121013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methods can be applied by non-STR STAs and AP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Snapshot </a:t>
            </a:r>
            <a:r>
              <a:rPr lang="en-US" b="0" dirty="0"/>
              <a:t>from a multi-link BSS timeline from non-STR STA’s </a:t>
            </a:r>
            <a:r>
              <a:rPr lang="en-US" b="0" dirty="0" smtClean="0"/>
              <a:t>perspective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399984"/>
            <a:ext cx="11734800" cy="1769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156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Channel Access Rules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0604" y="1143000"/>
            <a:ext cx="11567996" cy="91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Rules for STR STAs and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Follows EDCA channel access protocol on each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Additionally, if AP,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shall not transmit to a non-STR STA from which it is receiving frame(s)</a:t>
            </a:r>
          </a:p>
          <a:p>
            <a:pPr marL="1200150" lvl="2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shall include busy status in feedback to non-STR STA if transmitting or receiving an intra-BSS PPDU on other link </a:t>
            </a:r>
            <a:endParaRPr lang="en-US" sz="22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Rules for Non-STR STAs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EDCA </a:t>
            </a:r>
            <a:r>
              <a:rPr lang="en-US" sz="2200" dirty="0"/>
              <a:t>channel access protocol on each link with following </a:t>
            </a:r>
            <a:r>
              <a:rPr lang="en-US" sz="2200" dirty="0" smtClean="0"/>
              <a:t>restrictions</a:t>
            </a:r>
            <a:endParaRPr lang="en-US" sz="2200" dirty="0"/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when RX on link A and vice versa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Perform Opportunistic </a:t>
            </a:r>
            <a:r>
              <a:rPr lang="en-US" sz="2000" dirty="0" err="1"/>
              <a:t>Backoff</a:t>
            </a:r>
            <a:r>
              <a:rPr lang="en-US" sz="2000" dirty="0"/>
              <a:t> Countdown Recommencement </a:t>
            </a:r>
            <a:r>
              <a:rPr lang="en-US" sz="2000" dirty="0" smtClean="0"/>
              <a:t> 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A when TX on link B and vice versa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Suspend </a:t>
            </a:r>
            <a:r>
              <a:rPr lang="en-US" sz="2000" dirty="0" err="1"/>
              <a:t>backoff</a:t>
            </a:r>
            <a:r>
              <a:rPr lang="en-US" sz="2000" dirty="0"/>
              <a:t> countdown on link B when AP indicates Busy State of link </a:t>
            </a:r>
            <a:r>
              <a:rPr lang="en-US" sz="2000" dirty="0" smtClean="0"/>
              <a:t>B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We can further consider multi-link TXOP aggregation [8]</a:t>
            </a:r>
            <a:endParaRPr lang="en-US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991880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10668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Multi-link BSS AP shall have simultaneous transmit and receive (STR) </a:t>
            </a:r>
            <a:r>
              <a:rPr lang="en-US" b="0" dirty="0" smtClean="0"/>
              <a:t>capability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Non-AP STAs may or may not have STR </a:t>
            </a:r>
            <a:r>
              <a:rPr lang="en-US" b="0" dirty="0" smtClean="0"/>
              <a:t>capability and indicate this info to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</a:t>
            </a:r>
            <a:r>
              <a:rPr lang="en-US" b="0" dirty="0" smtClean="0"/>
              <a:t>roblem scenarios for asynchronous multi-link operation with non-STR STAs</a:t>
            </a:r>
          </a:p>
          <a:p>
            <a:pPr marL="0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Proposed mechanisms to improve the medium utilization by non-STR STAs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Opportunistic </a:t>
            </a:r>
            <a:r>
              <a:rPr lang="en-US" sz="2200" b="0" dirty="0" err="1"/>
              <a:t>backoff</a:t>
            </a:r>
            <a:r>
              <a:rPr lang="en-US" sz="2200" b="0" dirty="0"/>
              <a:t> countdown </a:t>
            </a:r>
            <a:r>
              <a:rPr lang="en-US" sz="2200" b="0" dirty="0" smtClean="0"/>
              <a:t>recommencement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STA ID indication in EHT PHY preamble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Secondary </a:t>
            </a:r>
            <a:r>
              <a:rPr lang="en-US" sz="2200" b="0" dirty="0"/>
              <a:t>link busy status in feedback to non-STR </a:t>
            </a:r>
            <a:r>
              <a:rPr lang="en-US" sz="2200" b="0" dirty="0" smtClean="0"/>
              <a:t>STA</a:t>
            </a:r>
            <a:endParaRPr lang="en-GB" sz="2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83039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support 802.11be have mechanisms to enable multi-link operation for STAs without simultaneous transmit and receive capability?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Both non-AP STAs and APs included</a:t>
            </a:r>
          </a:p>
          <a:p>
            <a:pPr marL="800100" lvl="1" indent="-342900">
              <a:buFontTx/>
              <a:buChar char="-"/>
            </a:pPr>
            <a:r>
              <a:rPr lang="en-US" dirty="0" smtClean="0"/>
              <a:t>Signaling of this capability is TBD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482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that STAs without simultaneous transmit and receive capability require different channel access rules for multi-link operation compared to STAs with simultaneous transmit and receive capability?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352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30390"/>
            <a:ext cx="11430000" cy="4113213"/>
          </a:xfrm>
        </p:spPr>
        <p:txBody>
          <a:bodyPr/>
          <a:lstStyle/>
          <a:p>
            <a:pPr marL="0" indent="0"/>
            <a:r>
              <a:rPr lang="en-GB" b="0" dirty="0" smtClean="0"/>
              <a:t>[1] 11-19/979, “EHT Multi-link Operation Follow-up”</a:t>
            </a:r>
          </a:p>
          <a:p>
            <a:r>
              <a:rPr lang="en-GB" b="0" dirty="0" smtClean="0"/>
              <a:t>[2] 11-19/822</a:t>
            </a:r>
            <a:r>
              <a:rPr lang="en-GB" b="0" dirty="0"/>
              <a:t>, “Extremely Efficient Multi-band </a:t>
            </a:r>
            <a:r>
              <a:rPr lang="en-GB" b="0" dirty="0" smtClean="0"/>
              <a:t>Operation”</a:t>
            </a:r>
            <a:endParaRPr lang="en-GB" b="0" dirty="0"/>
          </a:p>
          <a:p>
            <a:r>
              <a:rPr lang="en-GB" b="0" dirty="0" smtClean="0"/>
              <a:t>[</a:t>
            </a:r>
            <a:r>
              <a:rPr lang="en-GB" b="0" dirty="0"/>
              <a:t>3</a:t>
            </a:r>
            <a:r>
              <a:rPr lang="en-GB" b="0" dirty="0" smtClean="0"/>
              <a:t>] 11-19/1116, “Channel Access in multi-band operation”</a:t>
            </a:r>
          </a:p>
          <a:p>
            <a:r>
              <a:rPr lang="en-GB" b="0" dirty="0" smtClean="0"/>
              <a:t>[4] 11-19/1144, “Channel Access for Multi-link Operation”</a:t>
            </a:r>
          </a:p>
          <a:p>
            <a:r>
              <a:rPr lang="en-GB" b="0" dirty="0" smtClean="0"/>
              <a:t>[5] 11-19/766, “Enhanced Multi-band/Multi-channel Operation”</a:t>
            </a:r>
          </a:p>
          <a:p>
            <a:r>
              <a:rPr lang="en-GB" b="0" dirty="0" smtClean="0"/>
              <a:t>[6] 11-19/1548, “Channel Access Design for Synchronized Multi-Links”</a:t>
            </a:r>
          </a:p>
          <a:p>
            <a:r>
              <a:rPr lang="en-GB" b="0" dirty="0" smtClean="0"/>
              <a:t>[7] 11-19/1550, “Simultaneous </a:t>
            </a:r>
            <a:r>
              <a:rPr lang="en-GB" b="0" dirty="0" err="1" smtClean="0"/>
              <a:t>Tx</a:t>
            </a:r>
            <a:r>
              <a:rPr lang="en-GB" b="0" dirty="0" smtClean="0"/>
              <a:t>/Rx Capability indication for multi-link operation”</a:t>
            </a:r>
          </a:p>
          <a:p>
            <a:pPr marL="0" indent="0"/>
            <a:r>
              <a:rPr lang="en-GB" b="0" dirty="0" smtClean="0"/>
              <a:t>[</a:t>
            </a:r>
            <a:r>
              <a:rPr lang="en-GB" b="0" dirty="0"/>
              <a:t>8</a:t>
            </a:r>
            <a:r>
              <a:rPr lang="en-GB" b="0" dirty="0" smtClean="0"/>
              <a:t>] 11-19/1505, “Multi-link Aggregation Considerations”</a:t>
            </a: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868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23622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5400" dirty="0" smtClean="0"/>
              <a:t>Appendix</a:t>
            </a:r>
            <a:endParaRPr lang="en-GB" sz="5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653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4689840"/>
            <a:ext cx="6621075" cy="1532452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Prevention with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7648" y="1398588"/>
            <a:ext cx="11744352" cy="18455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Conservative approach at non-STR STA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Suspend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countdown on link A when RX on link B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Suspend </a:t>
            </a:r>
            <a:r>
              <a:rPr lang="en-US" sz="2200" dirty="0" err="1"/>
              <a:t>backoff</a:t>
            </a:r>
            <a:r>
              <a:rPr lang="en-US" sz="2200" dirty="0"/>
              <a:t> countdown on link A when T</a:t>
            </a:r>
            <a:r>
              <a:rPr lang="en-US" sz="2200" dirty="0" smtClean="0"/>
              <a:t>X </a:t>
            </a:r>
            <a:r>
              <a:rPr lang="en-US" sz="2200" dirty="0"/>
              <a:t>on link </a:t>
            </a:r>
            <a:r>
              <a:rPr lang="en-US" sz="2200" dirty="0" smtClean="0"/>
              <a:t>B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Conservative approach at AP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not transmit to non-STR STA when receiving an intra-BSS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Prevents STR collisions at non-STR STAs without any additional information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Despite TXOP aggregation, there can be significant multi-link under-utilization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05800" y="474818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48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85556" y="1147155"/>
            <a:ext cx="12311244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Operation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andidate feature being discussed in </a:t>
            </a:r>
            <a:r>
              <a:rPr lang="en-US" sz="2200" dirty="0" err="1" smtClean="0"/>
              <a:t>TGbe</a:t>
            </a:r>
            <a:r>
              <a:rPr lang="en-US" sz="2200" dirty="0" smtClean="0"/>
              <a:t> group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aspects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Transmission of frames of a TID over multiple links [1]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Minimizing negotiation overhead for fast link switching [2]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Several discussions on multi-link channel </a:t>
            </a:r>
            <a:r>
              <a:rPr lang="en-US" sz="2200" dirty="0" smtClean="0"/>
              <a:t>access, asynchronous and synchronous operations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dirty="0"/>
              <a:t> </a:t>
            </a:r>
            <a:r>
              <a:rPr lang="en-US" sz="2200" dirty="0" smtClean="0"/>
              <a:t>few contributions have considered multi-link operation with single primary [3,4]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Similar to 80 + 80 operation in which all devices perform </a:t>
            </a:r>
            <a:r>
              <a:rPr lang="en-US" sz="2000" dirty="0" err="1" smtClean="0"/>
              <a:t>backoff</a:t>
            </a:r>
            <a:r>
              <a:rPr lang="en-US" sz="2000" dirty="0" smtClean="0"/>
              <a:t> only one link</a:t>
            </a:r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focus on multi-link channel access with per-link </a:t>
            </a:r>
            <a:r>
              <a:rPr lang="en-US" dirty="0" err="1" smtClean="0"/>
              <a:t>backoff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Asynchronous Operation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37642"/>
            <a:ext cx="11920371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Asynchronous multi-link channel access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Per-link </a:t>
            </a:r>
            <a:r>
              <a:rPr lang="en-US" sz="2200" dirty="0" err="1" smtClean="0"/>
              <a:t>backoff</a:t>
            </a:r>
            <a:r>
              <a:rPr lang="en-US" sz="2200" dirty="0" smtClean="0"/>
              <a:t> procedure with no synchronization of multi-link transmissions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Single link STAs and legacy STAs can operate on any link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Simultaneous transmit and receive operation (</a:t>
            </a:r>
            <a:r>
              <a:rPr lang="en-US" sz="2200" b="1" dirty="0"/>
              <a:t>STR</a:t>
            </a:r>
            <a:r>
              <a:rPr lang="en-US" sz="2200" dirty="0"/>
              <a:t>) </a:t>
            </a:r>
            <a:endParaRPr lang="en-US" sz="22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Shall </a:t>
            </a:r>
            <a:r>
              <a:rPr lang="en-US" sz="2200" dirty="0"/>
              <a:t>be the default multi-link access </a:t>
            </a:r>
            <a:r>
              <a:rPr lang="en-US" sz="2200" dirty="0" smtClean="0"/>
              <a:t>mode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 Constraint [3,5,6,7]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may not be capable due to in-device </a:t>
            </a:r>
            <a:r>
              <a:rPr lang="en-US" sz="2200" dirty="0"/>
              <a:t>power leakage </a:t>
            </a:r>
            <a:r>
              <a:rPr lang="en-US" sz="2200" dirty="0" smtClean="0"/>
              <a:t>from insufficient </a:t>
            </a:r>
            <a:r>
              <a:rPr lang="en-US" sz="2200" dirty="0"/>
              <a:t>frequency </a:t>
            </a:r>
            <a:r>
              <a:rPr lang="en-US" sz="2200" dirty="0" smtClean="0"/>
              <a:t>separation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Example: Link A operating in lower 5 GHz and link B operating in upper 5 GHz </a:t>
            </a:r>
            <a:endParaRPr lang="en-US" sz="2200" dirty="0"/>
          </a:p>
          <a:p>
            <a:pPr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800088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429000"/>
            <a:ext cx="7001852" cy="143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7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 Constraint at 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17965" y="3536670"/>
            <a:ext cx="11784632" cy="32883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STR collision example</a:t>
            </a: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AP </a:t>
            </a:r>
            <a:r>
              <a:rPr lang="en-US" sz="2200" dirty="0" smtClean="0"/>
              <a:t>is not capable of STR and hence fails </a:t>
            </a:r>
            <a:r>
              <a:rPr lang="en-US" sz="2200" dirty="0"/>
              <a:t>to receive STA 2’s </a:t>
            </a:r>
            <a:r>
              <a:rPr lang="en-US" sz="2200" dirty="0" smtClean="0"/>
              <a:t>transmission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Several collision scenarios present in multi-link BSS with AP not capable of STR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Challenging to perform complete synchronized operation due to legacy devices, single link STAs, OBSS traffic, etc.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Therefore, AP that establishes multi-link BSS for EHT multi-link operation shall have STR capability for all link pairs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986" y="1371156"/>
            <a:ext cx="6084096" cy="17530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7681" y="1644206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AP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(Not STR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capable)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0" y="1654245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Multi-link STA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2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Non-AP STA’s STR Capability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5851" y="1295400"/>
            <a:ext cx="11784632" cy="3288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Multi-link STAs indicate STR capability to AP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kern="0" dirty="0" smtClean="0"/>
              <a:t>Dynamic indication by ML STA based on operating links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 dirty="0" smtClean="0"/>
              <a:t>In this context, classification of non-AP STAs on a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capable of STR on that link pair</a:t>
            </a:r>
          </a:p>
          <a:p>
            <a:pPr marL="1257277" lvl="2" indent="-342900">
              <a:buFont typeface="Arial" panose="020B0604020202020204" pitchFamily="34" charset="0"/>
              <a:buChar char="•"/>
            </a:pPr>
            <a:endParaRPr lang="en-US" sz="2200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Non-STR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ML STA operating on both links and not capable of STR on that link pair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200" b="1" kern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1" kern="0" dirty="0" smtClean="0"/>
              <a:t>Single link STA</a:t>
            </a:r>
            <a:endParaRPr lang="en-US" sz="2200" kern="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kern="0" dirty="0" smtClean="0"/>
              <a:t>STA operating only on one of the links of the link pair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kern="0" dirty="0" smtClean="0"/>
          </a:p>
        </p:txBody>
      </p:sp>
    </p:spTree>
    <p:extLst>
      <p:ext uri="{BB962C8B-B14F-4D97-AF65-F5344CB8AC3E}">
        <p14:creationId xmlns:p14="http://schemas.microsoft.com/office/powerpoint/2010/main" val="11049878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908" y="1852675"/>
            <a:ext cx="4865956" cy="1691375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Collision Scenarios for Non-STR STAs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86062"/>
            <a:ext cx="11784632" cy="11957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Independent medium </a:t>
            </a:r>
            <a:r>
              <a:rPr lang="en-US" b="0" dirty="0" err="1" smtClean="0"/>
              <a:t>acces</a:t>
            </a:r>
            <a:r>
              <a:rPr lang="en-US" b="0" dirty="0" smtClean="0"/>
              <a:t> with no channel status sharing between the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Timelines shown for non-STR STA (STA 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transmits while receiving frame destined to it</a:t>
            </a:r>
            <a:endParaRPr lang="en-US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AP transmits to STA 1 while receiving from STA 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fails to receive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Scenario 2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 1 does not detect STA 2’s </a:t>
            </a:r>
          </a:p>
          <a:p>
            <a:pPr marL="457200" lvl="1" indent="0"/>
            <a:r>
              <a:rPr lang="en-US" sz="2200" dirty="0"/>
              <a:t> </a:t>
            </a:r>
            <a:r>
              <a:rPr lang="en-US" sz="2200" dirty="0" smtClean="0"/>
              <a:t>    transmission by ED check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C</a:t>
            </a:r>
            <a:r>
              <a:rPr lang="en-US" sz="2200" dirty="0" smtClean="0"/>
              <a:t>ollision at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6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871086" y="1740149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60" y="3775462"/>
            <a:ext cx="6496603" cy="169687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73194" y="5638622"/>
            <a:ext cx="115794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Objective: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dirty="0" smtClean="0">
                <a:solidFill>
                  <a:schemeClr val="tx1"/>
                </a:solidFill>
              </a:rPr>
              <a:t>improve </a:t>
            </a:r>
            <a:r>
              <a:rPr lang="en-US" dirty="0">
                <a:solidFill>
                  <a:schemeClr val="tx1"/>
                </a:solidFill>
              </a:rPr>
              <a:t>multi-link </a:t>
            </a:r>
            <a:r>
              <a:rPr lang="en-US" dirty="0" smtClean="0">
                <a:solidFill>
                  <a:schemeClr val="tx1"/>
                </a:solidFill>
              </a:rPr>
              <a:t>utilization of non-STR STAs with the constraint of preventing STR collisions</a:t>
            </a:r>
          </a:p>
          <a:p>
            <a:endParaRPr lang="en-US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015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626222"/>
            <a:ext cx="4191742" cy="1948543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21105" y="366728"/>
            <a:ext cx="1084927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5466" y="1219200"/>
            <a:ext cx="12080551" cy="575784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chemeClr val="tx1"/>
                </a:solidFill>
              </a:rPr>
              <a:t>For </a:t>
            </a:r>
            <a:r>
              <a:rPr lang="en-US" sz="2200" b="0" dirty="0">
                <a:solidFill>
                  <a:schemeClr val="tx1"/>
                </a:solidFill>
              </a:rPr>
              <a:t>certain conditions, non-STR STA </a:t>
            </a:r>
            <a:r>
              <a:rPr lang="en-US" sz="2200" b="0" dirty="0" smtClean="0">
                <a:solidFill>
                  <a:schemeClr val="tx1"/>
                </a:solidFill>
              </a:rPr>
              <a:t>resumes countdown </a:t>
            </a:r>
            <a:r>
              <a:rPr lang="en-US" sz="2200" b="0" dirty="0">
                <a:solidFill>
                  <a:schemeClr val="tx1"/>
                </a:solidFill>
              </a:rPr>
              <a:t>on link B during busy state </a:t>
            </a:r>
            <a:r>
              <a:rPr lang="en-US" sz="2200" b="0" dirty="0" smtClean="0">
                <a:solidFill>
                  <a:schemeClr val="tx1"/>
                </a:solidFill>
              </a:rPr>
              <a:t>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</a:rPr>
              <a:t>S</a:t>
            </a:r>
            <a:r>
              <a:rPr lang="en-US" sz="2200" b="0" dirty="0" smtClean="0">
                <a:solidFill>
                  <a:schemeClr val="tx1"/>
                </a:solidFill>
              </a:rPr>
              <a:t>imilar to 802.11ax SRP-based spatial reuse </a:t>
            </a:r>
            <a:r>
              <a:rPr lang="en-US" sz="2200" b="0" dirty="0" err="1" smtClean="0">
                <a:solidFill>
                  <a:schemeClr val="tx1"/>
                </a:solidFill>
              </a:rPr>
              <a:t>backoff</a:t>
            </a:r>
            <a:r>
              <a:rPr lang="en-US" sz="2200" b="0" dirty="0" smtClean="0">
                <a:solidFill>
                  <a:schemeClr val="tx1"/>
                </a:solidFill>
              </a:rPr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Inter-BSS PPDU </a:t>
            </a:r>
            <a:r>
              <a:rPr lang="en-US" sz="2200" b="0" dirty="0" smtClean="0"/>
              <a:t>(e.g. BSS Color)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Uplink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resumed, similar to above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UL/DL bit in HE-SIG-A for HE SU PPDU/ER SU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Intra-BSS Downlink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err="1" smtClean="0"/>
              <a:t>Backoff</a:t>
            </a:r>
            <a:r>
              <a:rPr lang="en-US" dirty="0" smtClean="0"/>
              <a:t> countdown can be resumed if PPDU identified to be not destined to itself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STA ID in HE-SIG-B for HE MU PPDU or unable to decode HE-SIG-B of HE MU PPDU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 STA ID info in PHY preamble for SU PPDU</a:t>
            </a:r>
            <a:r>
              <a:rPr lang="en-US" dirty="0"/>
              <a:t> </a:t>
            </a:r>
            <a:r>
              <a:rPr lang="en-US" dirty="0" smtClean="0"/>
              <a:t>and MAC header decoding can take long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b="1" dirty="0" smtClean="0"/>
              <a:t>Proposal: </a:t>
            </a:r>
            <a:r>
              <a:rPr lang="en-US" sz="2400" dirty="0" smtClean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57459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3109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Non-STR STA indication in Uplink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49809" y="3276600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Preventing AP from transmitting to any non-STR STA while receiving any intra-BSS PPDU may be too conservative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AP knows which non-STR STAs are transmitting (except random RUs)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SU PPDU</a:t>
            </a:r>
            <a:endParaRPr lang="en-US" dirty="0" smtClean="0"/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STA ID info in EHT PHY preamble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 smtClean="0">
                <a:solidFill>
                  <a:schemeClr val="tx1"/>
                </a:solidFill>
              </a:rPr>
              <a:t>If STA ID info indicates a non-STR STA,  AP can still transmit to other non-STR STAs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926" y="1480033"/>
            <a:ext cx="5058481" cy="1400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79099" y="1826275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(Non-STR STA)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157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885526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Busy State Feedback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 2019</a:t>
            </a:r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44972" y="3059776"/>
            <a:ext cx="11842191" cy="100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8281" indent="-268281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Char char="§"/>
              <a:defRPr sz="2400" kern="1200">
                <a:solidFill>
                  <a:srgbClr val="4F4F4F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Non-STR STA misses PHY preamble on link B during its TX on link 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Performs ED check on link B after its link A TXOP and cause collision at AP on link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knows ML STA’s non-STR constraint and AP’s current reception of intra-BSS PPDU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Proposal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When non-STR STA completes transmission in link A, if AP is currently receiving intra-BSS PPDU on link B or if AP is transmitting on link B, then AP indicates Busy Status in feedback (ACK in figure) to non-STR STA on link A. Accordingly, non-STR STA suspends </a:t>
            </a:r>
            <a:r>
              <a:rPr lang="en-US" dirty="0" err="1" smtClean="0">
                <a:solidFill>
                  <a:schemeClr val="tx1"/>
                </a:solidFill>
              </a:rPr>
              <a:t>backoff</a:t>
            </a:r>
            <a:r>
              <a:rPr lang="en-US" dirty="0" smtClean="0">
                <a:solidFill>
                  <a:schemeClr val="tx1"/>
                </a:solidFill>
              </a:rPr>
              <a:t> procedure until the occurrence of an intra-BSS PPDU reception or </a:t>
            </a:r>
            <a:r>
              <a:rPr lang="en-US" dirty="0" err="1" smtClean="0">
                <a:solidFill>
                  <a:schemeClr val="tx1"/>
                </a:solidFill>
              </a:rPr>
              <a:t>aPPDUMaxTime</a:t>
            </a:r>
            <a:r>
              <a:rPr lang="en-US" dirty="0" smtClean="0">
                <a:solidFill>
                  <a:schemeClr val="tx1"/>
                </a:solidFill>
              </a:rPr>
              <a:t> countdown expiry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27094"/>
            <a:ext cx="5807668" cy="15169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12942" y="1497638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1: Non-STR STA, 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STA 2: single link STA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091" y="1670675"/>
            <a:ext cx="518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STA 1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0340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4191</TotalTime>
  <Words>1720</Words>
  <Application>Microsoft Office PowerPoint</Application>
  <PresentationFormat>Widescreen</PresentationFormat>
  <Paragraphs>284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Microsoft Word 97 - 2003 Document</vt:lpstr>
      <vt:lpstr>Multi-link Channel Access Discussion</vt:lpstr>
      <vt:lpstr>Introduction</vt:lpstr>
      <vt:lpstr>Asynchronous Operation</vt:lpstr>
      <vt:lpstr>STR Constraint at AP</vt:lpstr>
      <vt:lpstr>Non-AP STA’s STR Capability</vt:lpstr>
      <vt:lpstr>Collision Scenarios for Non-STR STAs</vt:lpstr>
      <vt:lpstr>Opportunistic Backoff Countdown Resume at non-STR STA</vt:lpstr>
      <vt:lpstr>Non-STR STA indication in Uplink</vt:lpstr>
      <vt:lpstr>Multi-link Busy State Feedback </vt:lpstr>
      <vt:lpstr>Multi-link Channel Access with Proposed Enhancements </vt:lpstr>
      <vt:lpstr>Multi-link Channel Access Rules</vt:lpstr>
      <vt:lpstr>Summary</vt:lpstr>
      <vt:lpstr>Straw Poll #1</vt:lpstr>
      <vt:lpstr>Straw Poll #2</vt:lpstr>
      <vt:lpstr>References</vt:lpstr>
      <vt:lpstr>Appendix</vt:lpstr>
      <vt:lpstr>Collision Prevention with Non-STR STAs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169</cp:revision>
  <cp:lastPrinted>1601-01-01T00:00:00Z</cp:lastPrinted>
  <dcterms:created xsi:type="dcterms:W3CDTF">2019-09-09T01:56:09Z</dcterms:created>
  <dcterms:modified xsi:type="dcterms:W3CDTF">2019-11-11T09:22:45Z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