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5" r:id="rId4"/>
    <p:sldId id="266" r:id="rId5"/>
    <p:sldId id="267" r:id="rId6"/>
    <p:sldId id="272" r:id="rId7"/>
    <p:sldId id="270" r:id="rId8"/>
    <p:sldId id="280" r:id="rId9"/>
    <p:sldId id="271" r:id="rId10"/>
    <p:sldId id="273" r:id="rId11"/>
    <p:sldId id="281" r:id="rId12"/>
    <p:sldId id="264" r:id="rId13"/>
    <p:sldId id="277" r:id="rId14"/>
    <p:sldId id="278" r:id="rId15"/>
    <p:sldId id="275" r:id="rId16"/>
    <p:sldId id="279" r:id="rId17"/>
    <p:sldId id="282" r:id="rId18"/>
    <p:sldId id="269" r:id="rId19"/>
    <p:sldId id="268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108" d="100"/>
          <a:sy n="108" d="100"/>
        </p:scale>
        <p:origin x="72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3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1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802.11-19/1405r3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2019-10-31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55850"/>
              </p:ext>
            </p:extLst>
          </p:nvPr>
        </p:nvGraphicFramePr>
        <p:xfrm>
          <a:off x="996156" y="3003183"/>
          <a:ext cx="1019968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Document" r:id="rId4" imgW="10433309" imgH="2543802" progId="Word.Document.8">
                  <p:embed/>
                </p:oleObj>
              </mc:Choice>
              <mc:Fallback>
                <p:oleObj name="Document" r:id="rId4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3003183"/>
                        <a:ext cx="10199688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81707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 and AP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Snapshot </a:t>
            </a:r>
            <a:r>
              <a:rPr lang="en-US" b="0" dirty="0"/>
              <a:t>from a multi-link BSS timeline from non-STR STA’s </a:t>
            </a:r>
            <a:r>
              <a:rPr lang="en-US" b="0" dirty="0" smtClean="0"/>
              <a:t>perspective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99984"/>
            <a:ext cx="11734800" cy="1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0604" y="1143000"/>
            <a:ext cx="115679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not transmit to a non-STR STA from which it is receiving frame(s)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include busy status in feedback to non-STR STA if transmitting or receiving an intra-BSS PPDU on other link </a:t>
            </a:r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TXOP aggregation [8]</a:t>
            </a: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mechanisms to improve the medium utilization by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8303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802.11be have mechanisms to enable multi-link operation for non-AP STAs without simultaneous transmit and receive capability?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that STAs without simultaneous transmit and receive capability require different channel access rules for multi-link operation compared to STAs with simultaneous transmit and receive capability?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</a:t>
            </a:r>
            <a:r>
              <a:rPr lang="en-US" dirty="0" smtClean="0"/>
              <a:t>802.11be AP establishing multi-link operation should have simultaneous transmit and receive capability?</a:t>
            </a:r>
            <a:r>
              <a:rPr lang="en-GB" dirty="0" smtClean="0"/>
              <a:t> (refer to slide 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8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30390"/>
            <a:ext cx="11430000" cy="4113213"/>
          </a:xfrm>
        </p:spPr>
        <p:txBody>
          <a:bodyPr/>
          <a:lstStyle/>
          <a:p>
            <a:pPr marL="0" indent="0"/>
            <a:r>
              <a:rPr lang="en-GB" b="0" dirty="0" smtClean="0"/>
              <a:t>[1] 11-19/979, “EHT Multi-link Operation Follow-up”</a:t>
            </a:r>
          </a:p>
          <a:p>
            <a:r>
              <a:rPr lang="en-GB" b="0" dirty="0" smtClean="0"/>
              <a:t>[2] 11-19/822</a:t>
            </a:r>
            <a:r>
              <a:rPr lang="en-GB" b="0" dirty="0"/>
              <a:t>, “Extremely Efficient Multi-band </a:t>
            </a:r>
            <a:r>
              <a:rPr lang="en-GB" b="0" dirty="0" smtClean="0"/>
              <a:t>Operation”</a:t>
            </a:r>
            <a:endParaRPr lang="en-GB" b="0" dirty="0"/>
          </a:p>
          <a:p>
            <a:r>
              <a:rPr lang="en-GB" b="0" dirty="0" smtClean="0"/>
              <a:t>[</a:t>
            </a:r>
            <a:r>
              <a:rPr lang="en-GB" b="0" dirty="0"/>
              <a:t>3</a:t>
            </a:r>
            <a:r>
              <a:rPr lang="en-GB" b="0" dirty="0" smtClean="0"/>
              <a:t>] 11-19/1116, “Channel Access in multi-band operation”</a:t>
            </a:r>
          </a:p>
          <a:p>
            <a:r>
              <a:rPr lang="en-GB" b="0" dirty="0" smtClean="0"/>
              <a:t>[4] 11-19/1144, “Channel Access for Multi-link Operation”</a:t>
            </a:r>
          </a:p>
          <a:p>
            <a:r>
              <a:rPr lang="en-GB" b="0" dirty="0" smtClean="0"/>
              <a:t>[5] 11-19/766, “Enhanced Multi-band/Multi-channel Operation”</a:t>
            </a:r>
          </a:p>
          <a:p>
            <a:r>
              <a:rPr lang="en-GB" b="0" dirty="0" smtClean="0"/>
              <a:t>[6] 11-19/1548, “Channel Access Design for Synchronized Multi-Links”</a:t>
            </a:r>
          </a:p>
          <a:p>
            <a:r>
              <a:rPr lang="en-GB" b="0" dirty="0" smtClean="0"/>
              <a:t>[7] 11-19/1550, “Simultaneous </a:t>
            </a:r>
            <a:r>
              <a:rPr lang="en-GB" b="0" dirty="0" err="1" smtClean="0"/>
              <a:t>Tx</a:t>
            </a:r>
            <a:r>
              <a:rPr lang="en-GB" b="0" dirty="0" smtClean="0"/>
              <a:t>/Rx Capability indication for multi-link operation”</a:t>
            </a:r>
          </a:p>
          <a:p>
            <a:pPr marL="0" indent="0"/>
            <a:r>
              <a:rPr lang="en-GB" b="0" dirty="0" smtClean="0"/>
              <a:t>[</a:t>
            </a:r>
            <a:r>
              <a:rPr lang="en-GB" b="0" dirty="0"/>
              <a:t>8</a:t>
            </a:r>
            <a:r>
              <a:rPr lang="en-GB" b="0" dirty="0" smtClean="0"/>
              <a:t>] 11-19/1505, “Multi-link Aggregation Considerations”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3622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dirty="0" smtClean="0"/>
              <a:t>Appendix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53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89840"/>
            <a:ext cx="6621075" cy="15324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7648" y="1398588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TXOP aggregation, there can be significant multi-link under-utilization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474818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5851" y="1445010"/>
            <a:ext cx="11784632" cy="32883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Multi-link TXOP aggregation [3,4,8]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err="1"/>
              <a:t>backoff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smtClean="0"/>
              <a:t>PPDU as the bandwidth, link quality, MCS, etc. might be different for each link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Multi-link aggregation can </a:t>
            </a:r>
            <a:r>
              <a:rPr lang="en-US" dirty="0"/>
              <a:t>be enabled by AP for non-STR </a:t>
            </a:r>
            <a:r>
              <a:rPr lang="en-US" dirty="0" smtClean="0"/>
              <a:t>STAs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To boost channel access opportunities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67200"/>
            <a:ext cx="7166553" cy="170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[3,4]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 [3,5,6,7]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Link A operating in lower 5 GHz and link B operating in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700185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7965" y="3536670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6" y="1371156"/>
            <a:ext cx="6084096" cy="1753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681" y="1644206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AP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(Not STR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capable)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165424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Multi-link STA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08" y="1852675"/>
            <a:ext cx="4865956" cy="16913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86062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Independent medium </a:t>
            </a:r>
            <a:r>
              <a:rPr lang="en-US" b="0" dirty="0" err="1" smtClean="0"/>
              <a:t>acces</a:t>
            </a:r>
            <a:r>
              <a:rPr lang="en-US" b="0" dirty="0" smtClean="0"/>
              <a:t> with no channel status sharing between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Timelines shown for non-STR STA (STA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transmits while receiving frame destined to it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STA 1 while receiving from STA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fails to receive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does not detect STA 2’s 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transmission by ED check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1086" y="1740149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0" y="3775462"/>
            <a:ext cx="6496603" cy="16968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194" y="5638622"/>
            <a:ext cx="115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Legacy PPDU and Inter-BSS </a:t>
            </a:r>
            <a:r>
              <a:rPr lang="en-US" sz="2200" dirty="0" smtClean="0"/>
              <a:t>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</a:t>
            </a:r>
            <a:r>
              <a:rPr lang="en-US" dirty="0" smtClean="0"/>
              <a:t>resumed as frame not for non-STR STA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</a:t>
            </a:r>
            <a:r>
              <a:rPr lang="en-US" dirty="0" smtClean="0"/>
              <a:t>resumed, similar to above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9809" y="3276600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STA ID info indicates a non-STR STA,  AP can still transmit to other non-STR STAs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26" y="1480033"/>
            <a:ext cx="5058481" cy="1400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099" y="182627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(Non-STR STA)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4153</TotalTime>
  <Words>1861</Words>
  <Application>Microsoft Office PowerPoint</Application>
  <PresentationFormat>Widescreen</PresentationFormat>
  <Paragraphs>305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Collision Scenarios for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Straw Poll #3</vt:lpstr>
      <vt:lpstr>References</vt:lpstr>
      <vt:lpstr>Appendix</vt:lpstr>
      <vt:lpstr>Collision Prevention with Non-STR STAs</vt:lpstr>
      <vt:lpstr>Multi-link TXOP Aggregation for Non-STR 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163</cp:revision>
  <cp:lastPrinted>1601-01-01T00:00:00Z</cp:lastPrinted>
  <dcterms:created xsi:type="dcterms:W3CDTF">2019-09-09T01:56:09Z</dcterms:created>
  <dcterms:modified xsi:type="dcterms:W3CDTF">2019-10-31T17:42:57Z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