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77" r:id="rId14"/>
    <p:sldId id="278" r:id="rId15"/>
    <p:sldId id="275" r:id="rId16"/>
    <p:sldId id="279" r:id="rId17"/>
    <p:sldId id="282" r:id="rId18"/>
    <p:sldId id="269" r:id="rId19"/>
    <p:sldId id="268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1" autoAdjust="0"/>
    <p:restoredTop sz="94660"/>
  </p:normalViewPr>
  <p:slideViewPr>
    <p:cSldViewPr>
      <p:cViewPr varScale="1">
        <p:scale>
          <a:sx n="108" d="100"/>
          <a:sy n="108" d="100"/>
        </p:scale>
        <p:origin x="72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3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5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055850"/>
              </p:ext>
            </p:extLst>
          </p:nvPr>
        </p:nvGraphicFramePr>
        <p:xfrm>
          <a:off x="996156" y="3003183"/>
          <a:ext cx="101996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Document" r:id="rId4" imgW="10433309" imgH="2543802" progId="Word.Document.8">
                  <p:embed/>
                </p:oleObj>
              </mc:Choice>
              <mc:Fallback>
                <p:oleObj name="Document" r:id="rId4" imgW="10433309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56" y="3003183"/>
                        <a:ext cx="10199688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83039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support 802.11be have mechanisms to enable multi-link operation for non-AP STAs without simultaneous transmit and receive capability?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that STAs without simultaneous transmit and receive capability require different channel access rules for multi-link operation compared to STAs with simultaneous transmit and receive capability?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</a:t>
            </a:r>
            <a:r>
              <a:rPr lang="en-US" dirty="0" smtClean="0"/>
              <a:t>802.11be AP establishing multi-link operation should have simultaneous transmit and receive capability?</a:t>
            </a:r>
            <a:r>
              <a:rPr lang="en-GB" dirty="0" smtClean="0"/>
              <a:t> (refer to slide 4)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82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TXOP Aggregation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5851" y="1445010"/>
            <a:ext cx="11784632" cy="328834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Multi-link TXOP aggregation [3,4,8]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err="1"/>
              <a:t>backoff</a:t>
            </a:r>
            <a:endParaRPr lang="en-US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Link with </a:t>
            </a:r>
            <a:r>
              <a:rPr lang="en-US" sz="2200" dirty="0" err="1"/>
              <a:t>backoff</a:t>
            </a:r>
            <a:r>
              <a:rPr lang="en-US" sz="2200" dirty="0"/>
              <a:t> countdown to 0 can aggregate second link if idle (e.g. for PIFS)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Per-link </a:t>
            </a:r>
            <a:r>
              <a:rPr lang="en-US" sz="2200" dirty="0" smtClean="0"/>
              <a:t>PPDU as the bandwidth, link quality, MCS, etc. might be different for each link</a:t>
            </a: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Multi-link aggregation can </a:t>
            </a:r>
            <a:r>
              <a:rPr lang="en-US" dirty="0"/>
              <a:t>be enabled by AP for non-STR </a:t>
            </a:r>
            <a:r>
              <a:rPr lang="en-US" dirty="0" smtClean="0"/>
              <a:t>STAs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To boost channel access opportunities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67200"/>
            <a:ext cx="7166553" cy="170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29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</a:t>
            </a:r>
            <a:r>
              <a:rPr lang="en-US" b="0" dirty="0" err="1" smtClean="0"/>
              <a:t>acces</a:t>
            </a:r>
            <a:r>
              <a:rPr lang="en-US" b="0" dirty="0" smtClean="0"/>
              <a:t>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44716"/>
            <a:ext cx="5170544" cy="240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4141</TotalTime>
  <Words>1848</Words>
  <Application>Microsoft Office PowerPoint</Application>
  <PresentationFormat>Widescreen</PresentationFormat>
  <Paragraphs>305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Straw Poll #3</vt:lpstr>
      <vt:lpstr>References</vt:lpstr>
      <vt:lpstr>Appendix</vt:lpstr>
      <vt:lpstr>Collision Prevention with Non-STR STAs</vt:lpstr>
      <vt:lpstr>Multi-link TXOP Aggregation for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161</cp:revision>
  <cp:lastPrinted>1601-01-01T00:00:00Z</cp:lastPrinted>
  <dcterms:created xsi:type="dcterms:W3CDTF">2019-09-09T01:56:09Z</dcterms:created>
  <dcterms:modified xsi:type="dcterms:W3CDTF">2019-10-31T02:10:33Z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