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65" r:id="rId4"/>
    <p:sldId id="266" r:id="rId5"/>
    <p:sldId id="267" r:id="rId6"/>
    <p:sldId id="268" r:id="rId7"/>
    <p:sldId id="272" r:id="rId8"/>
    <p:sldId id="269" r:id="rId9"/>
    <p:sldId id="270" r:id="rId10"/>
    <p:sldId id="280" r:id="rId11"/>
    <p:sldId id="271" r:id="rId12"/>
    <p:sldId id="273" r:id="rId13"/>
    <p:sldId id="281" r:id="rId14"/>
    <p:sldId id="264" r:id="rId15"/>
    <p:sldId id="277" r:id="rId16"/>
    <p:sldId id="278" r:id="rId17"/>
    <p:sldId id="275" r:id="rId18"/>
    <p:sldId id="279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1" autoAdjust="0"/>
    <p:restoredTop sz="94660"/>
  </p:normalViewPr>
  <p:slideViewPr>
    <p:cSldViewPr>
      <p:cViewPr>
        <p:scale>
          <a:sx n="81" d="100"/>
          <a:sy n="81" d="100"/>
        </p:scale>
        <p:origin x="758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59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80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68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43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538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68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569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21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15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01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65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68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802.11-19/1405r1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2019-09-15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055850"/>
              </p:ext>
            </p:extLst>
          </p:nvPr>
        </p:nvGraphicFramePr>
        <p:xfrm>
          <a:off x="996156" y="3003183"/>
          <a:ext cx="10199688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" name="Document" r:id="rId5" imgW="10433309" imgH="2543802" progId="Word.Document.8">
                  <p:embed/>
                </p:oleObj>
              </mc:Choice>
              <mc:Fallback>
                <p:oleObj name="Document" r:id="rId5" imgW="10433309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156" y="3003183"/>
                        <a:ext cx="10199688" cy="2479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3109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STA indication in Uplink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04800" y="3483184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Preventing AP from transmitting to any non-STR STA while receiving any intra-BSS PPDU may be too conservative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AP knows which non-STR STAs are transmitting (except random RUs)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SU PPDU</a:t>
            </a:r>
            <a:endParaRPr lang="en-US" dirty="0" smtClean="0"/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STA ID info in EHT PHY preamble (same as in previous slide)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371600"/>
            <a:ext cx="6778245" cy="172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57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Busy State Feedback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099" y="1272804"/>
            <a:ext cx="7766381" cy="123451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44972" y="2682224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Non-STR STA misses PHY preamble on link B during its TX on link 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Performs ED check on link B after its link A TXOP and cause collision at AP on link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knows ML STA’s non-STR constraint and AP’s current reception of intra-BSS PPDU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When non-STR STA completes transmission in link A, if AP is currently receiving intra-BSS PPDU on link B, then AP indicates Busy Status in feedback (ACK in figure) to non-STR STA on link A. Accordingly, non-STR STA suspends </a:t>
            </a:r>
            <a:r>
              <a:rPr lang="en-US" dirty="0" err="1" smtClean="0">
                <a:solidFill>
                  <a:schemeClr val="tx1"/>
                </a:solidFill>
              </a:rPr>
              <a:t>backoff</a:t>
            </a:r>
            <a:r>
              <a:rPr lang="en-US" dirty="0" smtClean="0">
                <a:solidFill>
                  <a:schemeClr val="tx1"/>
                </a:solidFill>
              </a:rPr>
              <a:t> procedure until the occurrence of an intra-BSS PPDU reception or </a:t>
            </a:r>
            <a:r>
              <a:rPr lang="en-US" dirty="0" err="1" smtClean="0">
                <a:solidFill>
                  <a:schemeClr val="tx1"/>
                </a:solidFill>
              </a:rPr>
              <a:t>aPPDUMaxTime</a:t>
            </a:r>
            <a:r>
              <a:rPr lang="en-US" dirty="0" smtClean="0">
                <a:solidFill>
                  <a:schemeClr val="tx1"/>
                </a:solidFill>
              </a:rPr>
              <a:t> countdown expiry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34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with Proposed Enhancements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24508"/>
            <a:ext cx="121013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methods can be applied by non-STR STAs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Increased multi-link utilization compared to default behavior for non-STR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Snapshot from a multi-link BSS timeline from non-STR STA’s </a:t>
            </a:r>
            <a:r>
              <a:rPr lang="en-US" b="0" dirty="0" smtClean="0"/>
              <a:t>perspective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819400"/>
            <a:ext cx="11023557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156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Rules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7469" y="1219200"/>
            <a:ext cx="121013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Rules for STR STAs and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Follows EDCA channel access protocol on each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Additionally</a:t>
            </a:r>
            <a:r>
              <a:rPr lang="en-US" sz="2200" dirty="0" smtClean="0"/>
              <a:t>, if AP, shall not transmit to a non-STR STA from which it is receiving frame(s)</a:t>
            </a:r>
          </a:p>
          <a:p>
            <a:pPr marL="457200" lvl="1" indent="0"/>
            <a:endParaRPr lang="en-US" sz="22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Rules for Non-STR STAs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EDCA </a:t>
            </a:r>
            <a:r>
              <a:rPr lang="en-US" sz="2200" dirty="0"/>
              <a:t>channel access protocol on each link with following </a:t>
            </a:r>
            <a:r>
              <a:rPr lang="en-US" sz="2200" dirty="0" smtClean="0"/>
              <a:t>restrictions</a:t>
            </a:r>
            <a:endParaRPr lang="en-US" sz="2200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when RX on link A and vice versa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Perform Opportunistic </a:t>
            </a:r>
            <a:r>
              <a:rPr lang="en-US" sz="2000" dirty="0" err="1"/>
              <a:t>Backoff</a:t>
            </a:r>
            <a:r>
              <a:rPr lang="en-US" sz="2000" dirty="0"/>
              <a:t> Countdown Recommencement </a:t>
            </a:r>
            <a:r>
              <a:rPr lang="en-US" sz="2000" dirty="0" smtClean="0"/>
              <a:t>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A when TX on link B and vice versa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B when AP indicates Busy State of link </a:t>
            </a:r>
            <a:r>
              <a:rPr lang="en-US" sz="2000" dirty="0" smtClean="0"/>
              <a:t>B </a:t>
            </a:r>
            <a:endParaRPr lang="en-US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We can further consider multi-link aggregation</a:t>
            </a:r>
            <a:endParaRPr lang="en-US" sz="2200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More details on potential access rules [6]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99188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10668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Multi-link BSS AP shall have simultaneous transmit and receive (STR) </a:t>
            </a:r>
            <a:r>
              <a:rPr lang="en-US" b="0" dirty="0" smtClean="0"/>
              <a:t>capability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Non-AP STAs may or may not have STR </a:t>
            </a:r>
            <a:r>
              <a:rPr lang="en-US" b="0" dirty="0" smtClean="0"/>
              <a:t>capability and indicate this info to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</a:t>
            </a:r>
            <a:r>
              <a:rPr lang="en-US" b="0" dirty="0" smtClean="0"/>
              <a:t>roblem scenarios for asynchronous multi-link operation with non-STR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Conservative approach may lead to significant under-utilization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Potential mechanisms to address the problems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Opportunistic </a:t>
            </a:r>
            <a:r>
              <a:rPr lang="en-US" sz="2200" b="0" dirty="0" err="1"/>
              <a:t>backoff</a:t>
            </a:r>
            <a:r>
              <a:rPr lang="en-US" sz="2200" b="0" dirty="0"/>
              <a:t> countdown </a:t>
            </a:r>
            <a:r>
              <a:rPr lang="en-US" sz="2200" b="0" dirty="0" smtClean="0"/>
              <a:t>recommencement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STA ID indication in EHT PHY preamble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Secondary </a:t>
            </a:r>
            <a:r>
              <a:rPr lang="en-US" sz="2200" b="0" dirty="0"/>
              <a:t>link busy status in feedback to non-STR </a:t>
            </a:r>
            <a:r>
              <a:rPr lang="en-US" sz="2200" b="0" dirty="0" smtClean="0"/>
              <a:t>STA</a:t>
            </a: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83039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support 802.11be have mechanisms to enable multi-link operation for non-AP STAs without simultaneous transmit and receive capability?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8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that STAs without simultaneous transmit and receive capability require different channel access rules for multi-link operation compared to STAs with simultaneous transmit and receive capability?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52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</a:t>
            </a:r>
            <a:r>
              <a:rPr lang="en-US" dirty="0" smtClean="0"/>
              <a:t>802.11be AP establishing multi-link operation should have simultaneous transmit and receive capability?</a:t>
            </a:r>
            <a:r>
              <a:rPr lang="en-GB" dirty="0" smtClean="0"/>
              <a:t> (refer to slide 4)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82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3619" y="1830390"/>
            <a:ext cx="10361084" cy="4113213"/>
          </a:xfrm>
        </p:spPr>
        <p:txBody>
          <a:bodyPr/>
          <a:lstStyle/>
          <a:p>
            <a:pPr marL="0" indent="0"/>
            <a:r>
              <a:rPr lang="en-GB" dirty="0" smtClean="0"/>
              <a:t>[1] 11-19/979, “EHT Multi-link Operation Follow-up”</a:t>
            </a:r>
          </a:p>
          <a:p>
            <a:r>
              <a:rPr lang="en-GB" dirty="0" smtClean="0"/>
              <a:t>[2] 11-19/822</a:t>
            </a:r>
            <a:r>
              <a:rPr lang="en-GB" dirty="0"/>
              <a:t>, “Extremely Efficient Multi-band </a:t>
            </a:r>
            <a:r>
              <a:rPr lang="en-GB" dirty="0" smtClean="0"/>
              <a:t>Operation”</a:t>
            </a:r>
          </a:p>
          <a:p>
            <a:r>
              <a:rPr lang="en-GB" dirty="0" smtClean="0"/>
              <a:t>[</a:t>
            </a:r>
            <a:r>
              <a:rPr lang="en-GB" dirty="0"/>
              <a:t>3</a:t>
            </a:r>
            <a:r>
              <a:rPr lang="en-GB" dirty="0" smtClean="0"/>
              <a:t>] 11-19/1116, “Channel Access in multi-band operation”</a:t>
            </a:r>
          </a:p>
          <a:p>
            <a:r>
              <a:rPr lang="en-GB" dirty="0" smtClean="0"/>
              <a:t>[4] 11-19/1144, “Channel Access for Multi-link Operation”</a:t>
            </a:r>
          </a:p>
          <a:p>
            <a:r>
              <a:rPr lang="en-GB" dirty="0" smtClean="0"/>
              <a:t>[5] 11-19/764, </a:t>
            </a:r>
            <a:r>
              <a:rPr lang="en-GB" dirty="0"/>
              <a:t>“Multi-link Aggregation Gain Analysis”</a:t>
            </a:r>
          </a:p>
          <a:p>
            <a:pPr marL="0" indent="0"/>
            <a:r>
              <a:rPr lang="en-GB" dirty="0" smtClean="0"/>
              <a:t>[</a:t>
            </a:r>
            <a:r>
              <a:rPr lang="en-GB" dirty="0"/>
              <a:t>6</a:t>
            </a:r>
            <a:r>
              <a:rPr lang="en-GB" dirty="0" smtClean="0"/>
              <a:t>] 11-19/1505, “Multi-link Aggregation Considerations”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68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[1]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 [2]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focus on multi-link channel access with per-link </a:t>
            </a:r>
            <a:r>
              <a:rPr lang="en-US" dirty="0" err="1" smtClean="0"/>
              <a:t>backoff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 Constraint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may not be capable due to in-device </a:t>
            </a:r>
            <a:r>
              <a:rPr lang="en-US" sz="2200" dirty="0"/>
              <a:t>power leakage </a:t>
            </a:r>
            <a:r>
              <a:rPr lang="en-US" sz="2200" dirty="0" smtClean="0"/>
              <a:t>from insufficient </a:t>
            </a:r>
            <a:r>
              <a:rPr lang="en-US" sz="2200" dirty="0"/>
              <a:t>frequency </a:t>
            </a:r>
            <a:r>
              <a:rPr lang="en-US" sz="2200" dirty="0" smtClean="0"/>
              <a:t>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Example: Lower 5 GHz and upper 5 GHz </a:t>
            </a:r>
            <a:endParaRPr lang="en-US" sz="22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52" y="3372644"/>
            <a:ext cx="11217813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 Constraint at 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3426" y="3520471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STR collision example</a:t>
            </a: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AP </a:t>
            </a:r>
            <a:r>
              <a:rPr lang="en-US" sz="2200" dirty="0" smtClean="0"/>
              <a:t>is not capable of STR and hence fails </a:t>
            </a:r>
            <a:r>
              <a:rPr lang="en-US" sz="2200" dirty="0"/>
              <a:t>to receive STA 2’s </a:t>
            </a:r>
            <a:r>
              <a:rPr lang="en-US" sz="2200" dirty="0" smtClean="0"/>
              <a:t>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collision scenarios present in multi-link BSS with AP not capable of STR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Challenging to perform complete synchronized operation due to legacy devices, single link STAs, OBSS traffic, etc.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AP that establishes multi-link BSS for EHT multi-link operation shall have STR capability for all link pairs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295400"/>
            <a:ext cx="9601200" cy="255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8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Non-AP STA’s STR Capability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5851" y="1295400"/>
            <a:ext cx="11784632" cy="328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Multi-link STAs indicate STR capability to 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kern="0" dirty="0" smtClean="0"/>
              <a:t>Dynamic indication by ML STA based on operating links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kern="0" dirty="0" smtClean="0"/>
              <a:t>In this context, classification of non-AP STAs on a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capable of STR on that link pair</a:t>
            </a:r>
          </a:p>
          <a:p>
            <a:pPr marL="1257277" lvl="2" indent="-342900">
              <a:buFont typeface="Arial" panose="020B0604020202020204" pitchFamily="34" charset="0"/>
              <a:buChar char="•"/>
            </a:pPr>
            <a:endParaRPr lang="en-US" sz="2200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not capable of STR on that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200" b="1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Single link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STA operating only on one of the links of the link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987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Aggregation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5851" y="1445010"/>
            <a:ext cx="11784632" cy="328834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Multi-link aggregation [5,6]</a:t>
            </a:r>
            <a:endParaRPr lang="en-US" sz="26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</a:t>
            </a:r>
            <a:r>
              <a:rPr lang="en-US" sz="2200" dirty="0" err="1"/>
              <a:t>backoff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Link 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</a:t>
            </a:r>
            <a:r>
              <a:rPr lang="en-US" sz="2200" dirty="0" smtClean="0"/>
              <a:t>PPDU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Multi-link aggregation can </a:t>
            </a:r>
            <a:r>
              <a:rPr lang="en-US" sz="2600" dirty="0"/>
              <a:t>be enabled by AP for non-STR </a:t>
            </a:r>
            <a:r>
              <a:rPr lang="en-US" sz="2600" dirty="0" smtClean="0"/>
              <a:t>STAs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sz="2200" dirty="0" smtClean="0"/>
              <a:t>To boost channel access opportunities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267200"/>
            <a:ext cx="7106685" cy="152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29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Challenging Scenarios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601" y="1196791"/>
            <a:ext cx="11784632" cy="11957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Problem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Non-STR STA transmits while receiving a</a:t>
            </a:r>
          </a:p>
          <a:p>
            <a:pPr marL="457200" lvl="1" indent="0"/>
            <a:r>
              <a:rPr lang="en-US" sz="2200" dirty="0"/>
              <a:t> </a:t>
            </a:r>
            <a:r>
              <a:rPr lang="en-US" sz="2200" dirty="0" smtClean="0"/>
              <a:t>    frame destined to it, collision at STA 1</a:t>
            </a:r>
            <a:endParaRPr lang="en-US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Problem 2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AP transmits to non-STR STA while receiving from</a:t>
            </a:r>
          </a:p>
          <a:p>
            <a:pPr marL="457200" lvl="1" indent="0"/>
            <a:r>
              <a:rPr lang="en-US" sz="2200" dirty="0"/>
              <a:t> </a:t>
            </a:r>
            <a:r>
              <a:rPr lang="en-US" sz="2200" dirty="0" smtClean="0"/>
              <a:t>    the same non-STR STA, collision at STA 1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Problem 3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Non-STR STA does not detect STA 2’s transmission by ED check, collision at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280" y="1044662"/>
            <a:ext cx="4926833" cy="1487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913" y="4953000"/>
            <a:ext cx="9220200" cy="146560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606" y="2914037"/>
            <a:ext cx="5200180" cy="132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15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Prevention with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18796" y="1160006"/>
            <a:ext cx="11744352" cy="18455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Conservative approach at non-STR STA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Suspend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countdown on link A when RX on link B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Suspend </a:t>
            </a:r>
            <a:r>
              <a:rPr lang="en-US" sz="2200" dirty="0" err="1"/>
              <a:t>backoff</a:t>
            </a:r>
            <a:r>
              <a:rPr lang="en-US" sz="2200" dirty="0"/>
              <a:t> countdown on link A when T</a:t>
            </a:r>
            <a:r>
              <a:rPr lang="en-US" sz="2200" dirty="0" smtClean="0"/>
              <a:t>X </a:t>
            </a:r>
            <a:r>
              <a:rPr lang="en-US" sz="2200" dirty="0"/>
              <a:t>on link </a:t>
            </a:r>
            <a:r>
              <a:rPr lang="en-US" sz="2200" dirty="0" smtClean="0"/>
              <a:t>B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Conservative approach at AP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not transmit to non-STR STA when receiving an intra-BSS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Prevents STR collisions at non-STR STAs without any additional information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Even with aggregation enabled, there can be significant multi-link under-utilization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02" y="4343400"/>
            <a:ext cx="9256184" cy="138256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73194" y="5638622"/>
            <a:ext cx="110020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Objective: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improve </a:t>
            </a:r>
            <a:r>
              <a:rPr lang="en-US" dirty="0">
                <a:solidFill>
                  <a:schemeClr val="tx1"/>
                </a:solidFill>
              </a:rPr>
              <a:t>multi-link </a:t>
            </a:r>
            <a:r>
              <a:rPr lang="en-US" dirty="0" smtClean="0">
                <a:solidFill>
                  <a:schemeClr val="tx1"/>
                </a:solidFill>
              </a:rPr>
              <a:t>utilization of non-STR STAs with the constraint of preventing STR collisions</a:t>
            </a:r>
          </a:p>
          <a:p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48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21105" y="366728"/>
            <a:ext cx="1084927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5466" y="1219200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 or preceding Trigger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905000"/>
            <a:ext cx="5138057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59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2164</TotalTime>
  <Words>1674</Words>
  <Application>Microsoft Office PowerPoint</Application>
  <PresentationFormat>Widescreen</PresentationFormat>
  <Paragraphs>281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</vt:lpstr>
      <vt:lpstr>Introduction</vt:lpstr>
      <vt:lpstr>Asynchronous Operation</vt:lpstr>
      <vt:lpstr>STR Constraint at AP</vt:lpstr>
      <vt:lpstr>Non-AP STA’s STR Capability</vt:lpstr>
      <vt:lpstr>Multi-link Aggregation for Non-STR STAs</vt:lpstr>
      <vt:lpstr>Challenging Scenarios for Non-STR STAs</vt:lpstr>
      <vt:lpstr>Collision Prevention with Non-STR STAs</vt:lpstr>
      <vt:lpstr>Opportunistic Backoff Countdown Resume at non-STR STA</vt:lpstr>
      <vt:lpstr>Non-STR STA indication in Uplink</vt:lpstr>
      <vt:lpstr>Multi-link Busy State Feedback </vt:lpstr>
      <vt:lpstr>Multi-link Channel Access with Proposed Enhancements </vt:lpstr>
      <vt:lpstr>Multi-link Channel Access Rules</vt:lpstr>
      <vt:lpstr>Summary</vt:lpstr>
      <vt:lpstr>Straw Poll #1</vt:lpstr>
      <vt:lpstr>Straw Poll #2</vt:lpstr>
      <vt:lpstr>Straw Poll #3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113</cp:revision>
  <cp:lastPrinted>1601-01-01T00:00:00Z</cp:lastPrinted>
  <dcterms:created xsi:type="dcterms:W3CDTF">2019-09-09T01:56:09Z</dcterms:created>
  <dcterms:modified xsi:type="dcterms:W3CDTF">2019-09-18T21:57:27Z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