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88" r:id="rId12"/>
    <p:sldId id="289" r:id="rId13"/>
    <p:sldId id="270" r:id="rId14"/>
    <p:sldId id="278" r:id="rId15"/>
    <p:sldId id="271" r:id="rId16"/>
    <p:sldId id="272" r:id="rId17"/>
    <p:sldId id="273" r:id="rId18"/>
    <p:sldId id="274" r:id="rId19"/>
    <p:sldId id="282" r:id="rId20"/>
    <p:sldId id="277" r:id="rId21"/>
    <p:sldId id="275" r:id="rId22"/>
    <p:sldId id="276" r:id="rId23"/>
    <p:sldId id="279" r:id="rId24"/>
    <p:sldId id="263" r:id="rId25"/>
    <p:sldId id="286" r:id="rId26"/>
    <p:sldId id="287" r:id="rId2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8" autoAdjust="0"/>
    <p:restoredTop sz="94660"/>
  </p:normalViewPr>
  <p:slideViewPr>
    <p:cSldViewPr>
      <p:cViewPr varScale="1">
        <p:scale>
          <a:sx n="100" d="100"/>
          <a:sy n="100" d="100"/>
        </p:scale>
        <p:origin x="8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5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802.11-19/1400r1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4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/data-elements-draft-specification-package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mailto:edward.ks.au@huawei.com" TargetMode="External"/><Relationship Id="rId13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adrian.p.stephens@ieee.org" TargetMode="External"/><Relationship Id="rId12" Type="http://schemas.openxmlformats.org/officeDocument/2006/relationships/hyperlink" Target="mailto:LRA@tiac.net" TargetMode="External"/><Relationship Id="rId17" Type="http://schemas.openxmlformats.org/officeDocument/2006/relationships/hyperlink" Target="mailto:ddrgal@gmail.com" TargetMode="External"/><Relationship Id="rId2" Type="http://schemas.openxmlformats.org/officeDocument/2006/relationships/hyperlink" Target="mailto:alex.ashley@hotmail.co.uk" TargetMode="External"/><Relationship Id="rId16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tere@ieee.org" TargetMode="External"/><Relationship Id="rId11" Type="http://schemas.openxmlformats.org/officeDocument/2006/relationships/hyperlink" Target="mailto:aasterja@qti.qualcomm.com" TargetMode="External"/><Relationship Id="rId5" Type="http://schemas.openxmlformats.org/officeDocument/2006/relationships/hyperlink" Target="mailto:henry@LOGOUT.COM" TargetMode="External"/><Relationship Id="rId15" Type="http://schemas.openxmlformats.org/officeDocument/2006/relationships/hyperlink" Target="mailto:shiwenhe@seu.edu.cn" TargetMode="External"/><Relationship Id="rId10" Type="http://schemas.openxmlformats.org/officeDocument/2006/relationships/hyperlink" Target="mailto:yongho.seok@gmai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jiamin.chen@mail01.huawei.com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13" Type="http://schemas.openxmlformats.org/officeDocument/2006/relationships/hyperlink" Target="mailto:edward.ks.au@gmai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mily.h.qi@inte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edward.ks.au@huawei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bahareh.sagedhi@inte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carol.Ansley@arris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(Sept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4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800" dirty="0" err="1"/>
              <a:t>REVmd</a:t>
            </a:r>
            <a:r>
              <a:rPr lang="en-US" sz="1800" dirty="0"/>
              <a:t> on Draft 2.1 was started out of February (Robert Stacey, Joseph Levy, Carol Ansley, Menzo Wentink, </a:t>
            </a:r>
            <a:r>
              <a:rPr lang="en-US" sz="1800" dirty="0" err="1"/>
              <a:t>Bahar</a:t>
            </a:r>
            <a:r>
              <a:rPr lang="en-US" sz="1800" dirty="0"/>
              <a:t> Sadeghi, Mark Hamilton, Yongho Seok, Emily Qi, Edward Au, Peter Ecclesine) 19/260r15 – IEEE SA staff comment on mixing normative and informative, see 19/1444r2</a:t>
            </a:r>
          </a:p>
          <a:p>
            <a:r>
              <a:rPr lang="en-US" sz="1800" dirty="0"/>
              <a:t>P802.11ay was started on D3.1 out of March meeting (Robert Stacey, Solomon </a:t>
            </a:r>
            <a:r>
              <a:rPr lang="en-US" sz="1800" dirty="0" err="1"/>
              <a:t>Trainin</a:t>
            </a:r>
            <a:r>
              <a:rPr lang="en-US" sz="1800" dirty="0"/>
              <a:t>, Edward Au, Emily Qi, Yongho Seok, Peter Ecclesine) 19/681r6 MDR complete</a:t>
            </a:r>
          </a:p>
          <a:p>
            <a:r>
              <a:rPr lang="en-US" sz="1800" dirty="0"/>
              <a:t>P802.11ax was started on D4.1 out of May meeting (Robert Stacey, Edward Au (mid June), Yongho Seok, Naveen Kakani, </a:t>
            </a:r>
            <a:r>
              <a:rPr lang="en-US" sz="1800" dirty="0" smtClean="0"/>
              <a:t>Carol Ansley, </a:t>
            </a:r>
            <a:r>
              <a:rPr lang="en-US" sz="1800" dirty="0"/>
              <a:t>Peter Ecclesine, Po-Kai Huang) 19/1015r1 Underway</a:t>
            </a:r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11ax/11ay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 of work for 11ax</a:t>
            </a:r>
          </a:p>
          <a:p>
            <a:r>
              <a:rPr lang="en-US" dirty="0" smtClean="0"/>
              <a:t>Currently </a:t>
            </a:r>
            <a:r>
              <a:rPr lang="en-US" dirty="0" err="1" smtClean="0"/>
              <a:t>REVmd</a:t>
            </a:r>
            <a:r>
              <a:rPr lang="en-US" dirty="0" smtClean="0"/>
              <a:t>, 11ax and 11ay publish together (Sept 2020)</a:t>
            </a:r>
          </a:p>
          <a:p>
            <a:r>
              <a:rPr lang="en-US" dirty="0" smtClean="0"/>
              <a:t>Nobody knows if this is realistic or not</a:t>
            </a:r>
          </a:p>
          <a:p>
            <a:r>
              <a:rPr lang="en-US" dirty="0" smtClean="0"/>
              <a:t>Revisit if the projected publication dates change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408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11ba/11az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Revisit in November after the 11ba ballot results are 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745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https://mentor.ieee.org/802.11/dcn/09/11-09-1034-14-0000-802-11-editorial-style-guide.docx</a:t>
            </a:r>
            <a:r>
              <a:rPr lang="en-GB" dirty="0"/>
              <a:t>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Editor’s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Amendment &amp; other ordering notes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Sept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July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November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163159"/>
              </p:ext>
            </p:extLst>
          </p:nvPr>
        </p:nvGraphicFramePr>
        <p:xfrm>
          <a:off x="1295400" y="2285999"/>
          <a:ext cx="9296400" cy="4874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=""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=""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="" xmlns:a16="http://schemas.microsoft.com/office/drawing/2014/main" val="3834352144"/>
                    </a:ext>
                  </a:extLst>
                </a:gridCol>
              </a:tblGrid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78554141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4632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782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655649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792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14023622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27809256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82380037"/>
                  </a:ext>
                </a:extLst>
              </a:tr>
              <a:tr h="5770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Sep,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6790517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8241615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0249433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39065581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your draft status updates!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4778465"/>
              </p:ext>
            </p:extLst>
          </p:nvPr>
        </p:nvGraphicFramePr>
        <p:xfrm>
          <a:off x="836684" y="1526885"/>
          <a:ext cx="10518632" cy="44704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=""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=""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=""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=""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=""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=""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=""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=""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02217997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17-Sept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5116" y="831930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Sept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810076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source code archive for safekeeping. </a:t>
            </a:r>
          </a:p>
          <a:p>
            <a:r>
              <a:rPr lang="en-US" dirty="0"/>
              <a:t>***Add Jonathan Segev to </a:t>
            </a:r>
            <a:r>
              <a:rPr lang="en-US" dirty="0" err="1"/>
              <a:t>iMeetCentral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</a:t>
            </a:r>
            <a:r>
              <a:rPr lang="en-GB" dirty="0" err="1"/>
              <a:t>iMeet</a:t>
            </a:r>
            <a:r>
              <a:rPr lang="en-GB" dirty="0"/>
              <a:t> central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Technical Editors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YANG models to supplement MIB</a:t>
            </a:r>
          </a:p>
          <a:p>
            <a:r>
              <a:rPr lang="en-GB" dirty="0"/>
              <a:t>	Should we have a separate document for YANG models?</a:t>
            </a:r>
          </a:p>
          <a:p>
            <a:r>
              <a:rPr lang="en-GB" dirty="0"/>
              <a:t>	Note there is a YANG model from Wi-Fi Alliance publicly available, with ongoing work</a:t>
            </a:r>
          </a:p>
          <a:p>
            <a:r>
              <a:rPr lang="en-GB" dirty="0"/>
              <a:t>		</a:t>
            </a:r>
            <a:r>
              <a:rPr lang="en-US" u="sng" dirty="0">
                <a:hlinkClick r:id="rId3"/>
              </a:rPr>
              <a:t>https://www.wi-fi.org/file/data-elements-draft-specification-package</a:t>
            </a:r>
            <a:endParaRPr lang="en-US" dirty="0"/>
          </a:p>
          <a:p>
            <a:endParaRPr lang="en-GB" dirty="0"/>
          </a:p>
          <a:p>
            <a:r>
              <a:rPr lang="en-GB" dirty="0"/>
              <a:t>MIB normative text that should be in the main body? The default values are used outside the standard</a:t>
            </a:r>
          </a:p>
          <a:p>
            <a:r>
              <a:rPr lang="en-GB" dirty="0"/>
              <a:t>MIB deprecation topic – should be a project, how to proceed?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0BA557-60AB-4DAC-9CCA-0C1A5AC3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Emeritus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35E45FD-9FA1-4E6D-818A-38E342C94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2"/>
              </a:rPr>
              <a:t>alex.ashley@hotmail.co.uk</a:t>
            </a:r>
            <a:r>
              <a:rPr lang="en-US" sz="1400" dirty="0"/>
              <a:t>	</a:t>
            </a:r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3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</a:t>
            </a:r>
            <a:r>
              <a:rPr lang="en-US" sz="1400" dirty="0" err="1"/>
              <a:t>Cordeiro</a:t>
            </a:r>
            <a:r>
              <a:rPr lang="en-US" sz="1400" dirty="0"/>
              <a:t> – </a:t>
            </a:r>
            <a:r>
              <a:rPr lang="en-US" sz="1400" dirty="0">
                <a:hlinkClick r:id="rId4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5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6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REVmc</a:t>
            </a:r>
            <a:r>
              <a:rPr lang="en-US" sz="1400" dirty="0"/>
              <a:t> – Adrian Stephens – </a:t>
            </a:r>
            <a:r>
              <a:rPr lang="en-US" sz="1400" dirty="0">
                <a:hlinkClick r:id="rId7"/>
              </a:rPr>
              <a:t>adrian.p.stephens@ieee.org</a:t>
            </a:r>
            <a:r>
              <a:rPr lang="en-US" sz="1400" dirty="0"/>
              <a:t> , Edward Au – </a:t>
            </a:r>
            <a:r>
              <a:rPr lang="en-US" sz="1400" u="sng" dirty="0">
                <a:hlinkClick r:id="rId8"/>
              </a:rPr>
              <a:t>edward.ks.au@huawei.com</a:t>
            </a:r>
            <a:r>
              <a:rPr lang="en-US" sz="1400" dirty="0"/>
              <a:t>, Emily Qi – </a:t>
            </a:r>
            <a:r>
              <a:rPr lang="en-US" sz="1400" dirty="0">
                <a:hlinkClick r:id="rId9"/>
              </a:rPr>
              <a:t>emily.h.qi@intel.com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TGah</a:t>
            </a:r>
            <a:r>
              <a:rPr lang="en-US" sz="1400" dirty="0"/>
              <a:t> – </a:t>
            </a:r>
            <a:r>
              <a:rPr lang="en-US" sz="1400" dirty="0" err="1"/>
              <a:t>Yongho</a:t>
            </a:r>
            <a:r>
              <a:rPr lang="en-US" sz="1400" dirty="0"/>
              <a:t> Seok </a:t>
            </a:r>
            <a:r>
              <a:rPr lang="en-US" sz="1400" dirty="0">
                <a:hlinkClick r:id="rId10"/>
              </a:rPr>
              <a:t>yongho.seok@gmail.com</a:t>
            </a:r>
            <a:r>
              <a:rPr lang="en-US" sz="1400" dirty="0"/>
              <a:t>,  Alfred </a:t>
            </a:r>
            <a:r>
              <a:rPr lang="en-US" sz="1400" dirty="0" err="1"/>
              <a:t>Asterjadhi</a:t>
            </a:r>
            <a:r>
              <a:rPr lang="en-US" sz="1400" dirty="0"/>
              <a:t> – </a:t>
            </a:r>
            <a:r>
              <a:rPr lang="en-US" sz="1400" dirty="0">
                <a:hlinkClick r:id="rId11"/>
              </a:rPr>
              <a:t>aasterja@qti.qualcomm.com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TGai</a:t>
            </a:r>
            <a:r>
              <a:rPr lang="en-US" sz="1400" dirty="0"/>
              <a:t> - </a:t>
            </a:r>
            <a:r>
              <a:rPr lang="en-US" sz="1400" dirty="0">
                <a:hlinkClick r:id="rId12"/>
              </a:rPr>
              <a:t>LRA@tiac.net</a:t>
            </a:r>
            <a:r>
              <a:rPr lang="en-US" sz="1400" dirty="0"/>
              <a:t>, Ping FANG </a:t>
            </a:r>
            <a:r>
              <a:rPr lang="en-US" sz="1400" dirty="0">
                <a:hlinkClick r:id="rId13"/>
              </a:rPr>
              <a:t>Ping.FANG@huawei.com </a:t>
            </a:r>
            <a:endParaRPr lang="en-US" sz="1400" dirty="0"/>
          </a:p>
          <a:p>
            <a:pPr lvl="1"/>
            <a:r>
              <a:rPr lang="en-US" sz="1200" dirty="0" err="1"/>
              <a:t>TGaj</a:t>
            </a:r>
            <a:r>
              <a:rPr lang="en-US" sz="1200" dirty="0"/>
              <a:t> – </a:t>
            </a:r>
            <a:r>
              <a:rPr lang="en-US" sz="1200" dirty="0" err="1"/>
              <a:t>Jiamin</a:t>
            </a:r>
            <a:r>
              <a:rPr lang="en-US" sz="1200" dirty="0"/>
              <a:t> CHEN – </a:t>
            </a:r>
            <a:r>
              <a:rPr lang="en-US" sz="1200" dirty="0">
                <a:hlinkClick r:id="rId14"/>
              </a:rPr>
              <a:t>jiamin.chen@mail01.huawei.com</a:t>
            </a:r>
            <a:r>
              <a:rPr lang="en-US" sz="1200" dirty="0"/>
              <a:t> , </a:t>
            </a:r>
            <a:r>
              <a:rPr lang="en-US" sz="1200" dirty="0" err="1"/>
              <a:t>Shiwen</a:t>
            </a:r>
            <a:r>
              <a:rPr lang="en-US" sz="1200" dirty="0"/>
              <a:t> He – </a:t>
            </a:r>
            <a:r>
              <a:rPr lang="en-US" sz="1200" u="sng" dirty="0">
                <a:hlinkClick r:id="rId15"/>
              </a:rPr>
              <a:t>shiwenhe@seu.edu.cn</a:t>
            </a:r>
            <a:endParaRPr lang="en-US" sz="1200" u="sng" dirty="0"/>
          </a:p>
          <a:p>
            <a:pPr lvl="1"/>
            <a:r>
              <a:rPr lang="en-US" sz="1200" dirty="0" err="1"/>
              <a:t>TGak</a:t>
            </a:r>
            <a:r>
              <a:rPr lang="en-US" sz="1200" dirty="0"/>
              <a:t> – Donald Eastlake – </a:t>
            </a:r>
            <a:r>
              <a:rPr lang="en-US" sz="1200" dirty="0">
                <a:hlinkClick r:id="rId16"/>
              </a:rPr>
              <a:t>d3e3e3@gmail.com</a:t>
            </a:r>
            <a:r>
              <a:rPr lang="en-US" sz="1200" dirty="0"/>
              <a:t>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7"/>
              </a:rPr>
              <a:t>ddrgal@gmail.com</a:t>
            </a:r>
            <a:r>
              <a:rPr lang="en-US" sz="1400" dirty="0"/>
              <a:t> , Lee Armstrong – </a:t>
            </a:r>
            <a:r>
              <a:rPr lang="en-US" sz="1400" dirty="0">
                <a:solidFill>
                  <a:schemeClr val="accent2"/>
                </a:solidFill>
                <a:hlinkClick r:id="rId12"/>
              </a:rPr>
              <a:t>LRA@tiac.net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22CA700-5042-42BF-A0FD-3870030534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2190AEC-3C24-4981-898F-D58B5201CB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F0C11C0F-FD95-4686-A48B-EA1D999C93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828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r>
              <a:rPr lang="en-US" sz="1600" dirty="0"/>
              <a:t>P802.11ax will be started on D4.0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Naveen </a:t>
            </a:r>
            <a:r>
              <a:rPr lang="en-US" sz="1600" dirty="0" err="1"/>
              <a:t>Kakani</a:t>
            </a:r>
            <a:r>
              <a:rPr lang="en-US" sz="1600" dirty="0"/>
              <a:t>, Perry </a:t>
            </a:r>
            <a:r>
              <a:rPr lang="en-US" sz="1600" dirty="0" err="1"/>
              <a:t>Correll</a:t>
            </a:r>
            <a:r>
              <a:rPr lang="en-US" sz="1600" dirty="0"/>
              <a:t>, Peter Ecclesine)</a:t>
            </a:r>
          </a:p>
          <a:p>
            <a:r>
              <a:rPr lang="en-US" sz="1600" dirty="0"/>
              <a:t>P802.11ay will be started on D3.0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r>
              <a:rPr lang="en-US" sz="1600" dirty="0" err="1"/>
              <a:t>REVmd</a:t>
            </a:r>
            <a:r>
              <a:rPr lang="en-US" sz="1600" dirty="0"/>
              <a:t> on Draft 2.1 will be started out of January (Robert Stacey, +++,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381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2019-09-17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09/1034r14</a:t>
            </a:r>
          </a:p>
          <a:p>
            <a:r>
              <a:rPr lang="en-US" dirty="0" err="1"/>
              <a:t>REVmd</a:t>
            </a:r>
            <a:r>
              <a:rPr lang="en-US" dirty="0"/>
              <a:t> MDR report 19/260</a:t>
            </a:r>
          </a:p>
          <a:p>
            <a:r>
              <a:rPr lang="en-US" dirty="0"/>
              <a:t>TGax MDR report </a:t>
            </a:r>
            <a:r>
              <a:rPr lang="en-US" dirty="0" smtClean="0"/>
              <a:t>19/1015</a:t>
            </a:r>
          </a:p>
          <a:p>
            <a:r>
              <a:rPr lang="en-US" dirty="0" smtClean="0"/>
              <a:t>11ax/11ay amendment order</a:t>
            </a:r>
            <a:endParaRPr lang="en-US" dirty="0" smtClean="0"/>
          </a:p>
          <a:p>
            <a:r>
              <a:rPr lang="en-US" dirty="0" smtClean="0"/>
              <a:t>11ba/11az amendment order</a:t>
            </a:r>
            <a:endParaRPr lang="en-US" dirty="0"/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2019-09-17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600" dirty="0"/>
              <a:t>802.11 </a:t>
            </a:r>
            <a:r>
              <a:rPr lang="en-US" sz="1800" dirty="0"/>
              <a:t>Editor’s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P802.11ax Amendment (HEW) – Robert 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P802.11az Amendment (NGP) </a:t>
            </a:r>
            <a:r>
              <a:rPr lang="en-US" sz="1600" dirty="0" smtClean="0"/>
              <a:t>–Chao-Chun Wang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P802.11ba Amendment (WUR) – Po-kai </a:t>
            </a:r>
            <a:r>
              <a:rPr lang="en-US" sz="1600" dirty="0" smtClean="0"/>
              <a:t>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P802.11bb Amendment (LC) – Volker </a:t>
            </a:r>
            <a:r>
              <a:rPr lang="en-US" sz="1600" dirty="0" smtClean="0"/>
              <a:t>Jungnickel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P802.11bc Amendment (</a:t>
            </a:r>
            <a:r>
              <a:rPr lang="en-US" sz="1600" dirty="0" err="1"/>
              <a:t>eBCS</a:t>
            </a:r>
            <a:r>
              <a:rPr lang="en-US" sz="1600" dirty="0"/>
              <a:t>) – Carol Ansley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P802.11bd Amendment (NGV) – </a:t>
            </a:r>
            <a:r>
              <a:rPr lang="en-US" sz="1600" dirty="0" err="1"/>
              <a:t>Bahar</a:t>
            </a:r>
            <a:r>
              <a:rPr lang="en-US" sz="1600" dirty="0"/>
              <a:t> Sadeghi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P802.11be Amendment (EHT) – Edward Au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 err="1" smtClean="0"/>
              <a:t>REVmd</a:t>
            </a:r>
            <a:r>
              <a:rPr lang="en-US" sz="1600" dirty="0" smtClean="0"/>
              <a:t> – Edward Au, Emily Qi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P802.11az Amendment (NGP) – </a:t>
            </a:r>
            <a:r>
              <a:rPr lang="en-US" sz="1400" dirty="0"/>
              <a:t>Roy </a:t>
            </a:r>
            <a:r>
              <a:rPr lang="en-US" sz="1400" dirty="0" smtClean="0"/>
              <a:t>Want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Jonathan Segev,</a:t>
            </a:r>
            <a:r>
              <a:rPr lang="en-US" sz="1600" dirty="0"/>
              <a:t>	Mark </a:t>
            </a:r>
            <a:r>
              <a:rPr lang="en-US" sz="1600" dirty="0" smtClean="0"/>
              <a:t>Hamilton, Jon Rosdahl, Nikola Serafimovski, Minyoung Park</a:t>
            </a:r>
            <a:endParaRPr lang="en-US" sz="18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Staff present and always welcome! 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	</a:t>
            </a:r>
            <a:r>
              <a:rPr lang="en-US" sz="1600" dirty="0"/>
              <a:t>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b="1" dirty="0"/>
              <a:t>Roy Want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carol.ansle</a:t>
            </a:r>
            <a:r>
              <a:rPr lang="en-US" sz="1600" dirty="0"/>
              <a:t>y</a:t>
            </a:r>
            <a:r>
              <a:rPr lang="en-US" sz="1600" dirty="0">
                <a:hlinkClick r:id="rId9"/>
              </a:rPr>
              <a:t>@commscope.com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en-US" sz="1600" dirty="0">
                <a:hlinkClick r:id="rId10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 smtClean="0">
                <a:hlinkClick r:id="rId11"/>
              </a:rPr>
              <a:t>edward.ks.au@gmail.com</a:t>
            </a:r>
            <a:r>
              <a:rPr lang="en-US" sz="1600" dirty="0" smtClean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2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 smtClean="0">
                <a:hlinkClick r:id="rId13"/>
              </a:rPr>
              <a:t>edward.ks.au@gmail.com</a:t>
            </a:r>
            <a:r>
              <a:rPr lang="en-US" sz="1600" dirty="0" smtClean="0"/>
              <a:t>, </a:t>
            </a:r>
            <a:endParaRPr lang="en-US" sz="1600" dirty="0"/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Sept 17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err="1"/>
              <a:t>REVmd</a:t>
            </a:r>
            <a:r>
              <a:rPr lang="en-GB" sz="2000" dirty="0"/>
              <a:t> –  </a:t>
            </a:r>
            <a:r>
              <a:rPr lang="en-GB" sz="2000" dirty="0" smtClean="0"/>
              <a:t>D3.0 out of </a:t>
            </a:r>
            <a:r>
              <a:rPr lang="en-GB" sz="2000" dirty="0" smtClean="0"/>
              <a:t>S</a:t>
            </a:r>
            <a:r>
              <a:rPr lang="en-GB" sz="2000" dirty="0" smtClean="0"/>
              <a:t>eptember; plan is to have unchanged draft and enter SB in Nov</a:t>
            </a:r>
            <a:endParaRPr lang="en-GB" sz="2000" dirty="0"/>
          </a:p>
          <a:p>
            <a:r>
              <a:rPr lang="en-GB" sz="2000" dirty="0"/>
              <a:t>11ax </a:t>
            </a:r>
            <a:r>
              <a:rPr lang="en-US" sz="2000" dirty="0"/>
              <a:t>–    </a:t>
            </a:r>
            <a:r>
              <a:rPr lang="en-US" sz="2000" dirty="0" smtClean="0"/>
              <a:t>D5.0 out of September; hope is to have an unchanged draft, but likely to </a:t>
            </a:r>
            <a:r>
              <a:rPr lang="en-US" sz="2000" dirty="0" err="1" smtClean="0"/>
              <a:t>recirc</a:t>
            </a:r>
            <a:r>
              <a:rPr lang="en-US" sz="2000" dirty="0" smtClean="0"/>
              <a:t> out of Nov and enter SB in Dec</a:t>
            </a:r>
            <a:endParaRPr lang="en-US" sz="2000" dirty="0"/>
          </a:p>
          <a:p>
            <a:r>
              <a:rPr lang="en-US" sz="2000" dirty="0"/>
              <a:t>11ay –   </a:t>
            </a:r>
            <a:r>
              <a:rPr lang="en-US" sz="2000" dirty="0" smtClean="0"/>
              <a:t>D5.0 out of September; plan is to have an unchanged draft and enter SB in Nov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</a:t>
            </a:r>
            <a:r>
              <a:rPr lang="en-US" sz="2000" dirty="0" smtClean="0"/>
              <a:t>Hope to release D2.0 out of September; probably only out of Nov</a:t>
            </a:r>
            <a:endParaRPr lang="en-GB" sz="2000" dirty="0"/>
          </a:p>
          <a:p>
            <a:r>
              <a:rPr lang="en-GB" sz="2000" dirty="0"/>
              <a:t>11ba –  </a:t>
            </a:r>
            <a:r>
              <a:rPr lang="en-GB" sz="2000" dirty="0" smtClean="0"/>
              <a:t>D4.0 out of September; Start MDR on D4.0</a:t>
            </a:r>
          </a:p>
          <a:p>
            <a:r>
              <a:rPr lang="en-GB" sz="2000" dirty="0" smtClean="0"/>
              <a:t>11bb </a:t>
            </a:r>
            <a:r>
              <a:rPr lang="en-GB" sz="2000" dirty="0"/>
              <a:t>–  </a:t>
            </a:r>
            <a:r>
              <a:rPr lang="en-GB" sz="2000" dirty="0" smtClean="0"/>
              <a:t>Discussing </a:t>
            </a:r>
            <a:r>
              <a:rPr lang="en-GB" sz="2000" dirty="0" err="1" smtClean="0"/>
              <a:t>ToC</a:t>
            </a:r>
            <a:r>
              <a:rPr lang="en-GB" sz="2000" dirty="0" smtClean="0"/>
              <a:t>; D0.1 out of September</a:t>
            </a:r>
            <a:endParaRPr lang="en-GB" sz="2000" dirty="0"/>
          </a:p>
          <a:p>
            <a:r>
              <a:rPr lang="en-GB" sz="2000" dirty="0"/>
              <a:t>11bc –  </a:t>
            </a:r>
            <a:r>
              <a:rPr lang="en-GB" sz="2000" dirty="0" smtClean="0"/>
              <a:t>Working through submissions</a:t>
            </a:r>
            <a:endParaRPr lang="en-GB" sz="2000" dirty="0"/>
          </a:p>
          <a:p>
            <a:r>
              <a:rPr lang="en-GB" sz="2000" dirty="0"/>
              <a:t>11bd –  </a:t>
            </a:r>
            <a:r>
              <a:rPr lang="en-GB" sz="2000" dirty="0" smtClean="0"/>
              <a:t>D0.1 out of November</a:t>
            </a:r>
            <a:endParaRPr lang="en-GB" sz="2000" dirty="0"/>
          </a:p>
          <a:p>
            <a:r>
              <a:rPr lang="en-GB" sz="2000" dirty="0"/>
              <a:t>11be –  </a:t>
            </a:r>
            <a:r>
              <a:rPr lang="en-GB" sz="2000" dirty="0" smtClean="0"/>
              <a:t>Working through submissions</a:t>
            </a:r>
            <a:endParaRPr lang="en-GB" sz="200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Reflector Updates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IEEE </a:t>
            </a:r>
            <a:r>
              <a:rPr lang="en-GB" dirty="0"/>
              <a:t>Publication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2017</a:t>
            </a:r>
          </a:p>
          <a:p>
            <a:r>
              <a:rPr lang="en-US" sz="2000" dirty="0"/>
              <a:t>Publication of 11aj announced April 30, 2018</a:t>
            </a:r>
          </a:p>
          <a:p>
            <a:r>
              <a:rPr lang="en-US" sz="2000" dirty="0"/>
              <a:t>Publication of 11ak announced June 8, 2018</a:t>
            </a:r>
          </a:p>
          <a:p>
            <a:r>
              <a:rPr lang="en-US" sz="2000" dirty="0"/>
              <a:t>Publication of 11aq was August 31,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on numbering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Refer to</a:t>
            </a:r>
          </a:p>
          <a:p>
            <a:r>
              <a:rPr lang="en-US" dirty="0">
                <a:hlinkClick r:id="rId3"/>
              </a:rPr>
              <a:t>https://mentor.ieee.org/802.11/dcn/11/11-11-1149-52-0000-draft-number-alignment-tool.xlsx</a:t>
            </a:r>
            <a:r>
              <a:rPr lang="en-US" dirty="0"/>
              <a:t>  Dec 2017 was last update</a:t>
            </a:r>
          </a:p>
          <a:p>
            <a:r>
              <a:rPr lang="en-US" dirty="0"/>
              <a:t>We lost IEEE Diane </a:t>
            </a:r>
            <a:r>
              <a:rPr lang="en-US" dirty="0" err="1"/>
              <a:t>Lacey’s</a:t>
            </a:r>
            <a:r>
              <a:rPr lang="en-US" dirty="0"/>
              <a:t> services, and have to pick up the task.</a:t>
            </a:r>
          </a:p>
          <a:p>
            <a:r>
              <a:rPr lang="en-US" dirty="0"/>
              <a:t>Updated numbering after 11ax shifted to </a:t>
            </a:r>
            <a:r>
              <a:rPr lang="en-US" dirty="0" err="1"/>
              <a:t>REVmd</a:t>
            </a:r>
            <a:r>
              <a:rPr lang="en-US" dirty="0"/>
              <a:t> baseline, will not update 11-11-11-1149,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2103</TotalTime>
  <Words>2114</Words>
  <Application>Microsoft Office PowerPoint</Application>
  <PresentationFormat>Widescreen</PresentationFormat>
  <Paragraphs>432</Paragraphs>
  <Slides>26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 Unicode MS</vt:lpstr>
      <vt:lpstr>MS Gothic</vt:lpstr>
      <vt:lpstr>Arial</vt:lpstr>
      <vt:lpstr>Times New Roman</vt:lpstr>
      <vt:lpstr>Office Theme</vt:lpstr>
      <vt:lpstr>Document</vt:lpstr>
      <vt:lpstr>802.11 WG Editor’s Meeting (Sept 2019)</vt:lpstr>
      <vt:lpstr>Abstract</vt:lpstr>
      <vt:lpstr>Agenda for 2019-09-17 meeting</vt:lpstr>
      <vt:lpstr>Roll Call – 2019-09-17</vt:lpstr>
      <vt:lpstr>Volunteer Editor Contacts</vt:lpstr>
      <vt:lpstr>Sept 17th roundtable status report</vt:lpstr>
      <vt:lpstr>Reflector Updates</vt:lpstr>
      <vt:lpstr>IEEE Publication Status</vt:lpstr>
      <vt:lpstr>Update on numbering process</vt:lpstr>
      <vt:lpstr>MDR Status</vt:lpstr>
      <vt:lpstr>11ax/11ay order</vt:lpstr>
      <vt:lpstr>11ba/11az order</vt:lpstr>
      <vt:lpstr>802.11 Style Guide</vt:lpstr>
      <vt:lpstr>MIB Style, Visio and Frame Practices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 iMeet central</vt:lpstr>
      <vt:lpstr>Publication process</vt:lpstr>
      <vt:lpstr>Two Technical Editors</vt:lpstr>
      <vt:lpstr>Build a list of Editor’s meeting discussion topics</vt:lpstr>
      <vt:lpstr>Editors Emeritus </vt:lpstr>
      <vt:lpstr>MDR Status</vt:lpstr>
    </vt:vector>
  </TitlesOfParts>
  <Company>Cisco Systems,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Stacey, Robert</cp:lastModifiedBy>
  <cp:revision>233</cp:revision>
  <cp:lastPrinted>1601-01-01T00:00:00Z</cp:lastPrinted>
  <dcterms:created xsi:type="dcterms:W3CDTF">2018-01-07T18:30:13Z</dcterms:created>
  <dcterms:modified xsi:type="dcterms:W3CDTF">2019-09-17T01:46:37Z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