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86" r:id="rId24"/>
    <p:sldId id="287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100" d="100"/>
          <a:sy n="100" d="100"/>
        </p:scale>
        <p:origin x="8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802.11-19/1400r0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4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comment on mixing normative and informative, see 19/1444r2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19/1015r1 Underway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https://mentor.ieee.org/802.11/dcn/09/11-09-1034-14-0000-802-11-editorial-style-guide.docx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Sept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63159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4632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53477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  <a:p>
            <a:r>
              <a:rPr lang="en-US" dirty="0"/>
              <a:t>***Add Jonathan Segev to </a:t>
            </a:r>
            <a:r>
              <a:rPr lang="en-US" dirty="0" err="1"/>
              <a:t>iMeetCentral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2019-09-17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09/1034r14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/>
              <a:t>TGax MDR report </a:t>
            </a:r>
            <a:r>
              <a:rPr lang="en-US" dirty="0" smtClean="0"/>
              <a:t>19/1015</a:t>
            </a:r>
          </a:p>
          <a:p>
            <a:r>
              <a:rPr lang="en-US" dirty="0" smtClean="0"/>
              <a:t>11ba/11az amendment order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2019-09-17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–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r>
              <a:rPr lang="en-US" sz="1600" dirty="0" err="1"/>
              <a:t>Jeorge</a:t>
            </a:r>
            <a:r>
              <a:rPr lang="en-US" sz="1600" dirty="0"/>
              <a:t> </a:t>
            </a:r>
            <a:r>
              <a:rPr lang="en-US" sz="1600" dirty="0" err="1"/>
              <a:t>Hurterte</a:t>
            </a:r>
            <a:r>
              <a:rPr lang="en-US" sz="1600" dirty="0"/>
              <a:t>	Jonathan Segev	Mark Hamilton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 17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  </a:t>
            </a:r>
          </a:p>
          <a:p>
            <a:r>
              <a:rPr lang="en-US" sz="2000" dirty="0"/>
              <a:t>11ay – 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  </a:t>
            </a:r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/>
              <a:t>11bb –  </a:t>
            </a:r>
          </a:p>
          <a:p>
            <a:r>
              <a:rPr lang="en-GB" sz="2000" dirty="0"/>
              <a:t>11bc –  </a:t>
            </a:r>
          </a:p>
          <a:p>
            <a:r>
              <a:rPr lang="en-GB" sz="2000" dirty="0"/>
              <a:t>11bd –  </a:t>
            </a:r>
          </a:p>
          <a:p>
            <a:r>
              <a:rPr lang="en-GB" sz="2000" dirty="0"/>
              <a:t>11be –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2000</TotalTime>
  <Words>1947</Words>
  <Application>Microsoft Office PowerPoint</Application>
  <PresentationFormat>Widescreen</PresentationFormat>
  <Paragraphs>420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MS Gothic</vt:lpstr>
      <vt:lpstr>Arial</vt:lpstr>
      <vt:lpstr>Times New Roman</vt:lpstr>
      <vt:lpstr>Office Theme</vt:lpstr>
      <vt:lpstr>Document</vt:lpstr>
      <vt:lpstr>802.11 WG Editor’s Meeting (Sept 2019)</vt:lpstr>
      <vt:lpstr>Abstract</vt:lpstr>
      <vt:lpstr>Agenda for 2019-09-17 meeting</vt:lpstr>
      <vt:lpstr>Roll Call – 2019-09-17</vt:lpstr>
      <vt:lpstr>Volunteer Editor Contacts</vt:lpstr>
      <vt:lpstr>Sept 17th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223</cp:revision>
  <cp:lastPrinted>1601-01-01T00:00:00Z</cp:lastPrinted>
  <dcterms:created xsi:type="dcterms:W3CDTF">2018-01-07T18:30:13Z</dcterms:created>
  <dcterms:modified xsi:type="dcterms:W3CDTF">2019-09-15T12:19:29Z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