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8"/>
  </p:notesMasterIdLst>
  <p:handoutMasterIdLst>
    <p:handoutMasterId r:id="rId79"/>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359" r:id="rId16"/>
    <p:sldId id="356" r:id="rId17"/>
    <p:sldId id="357" r:id="rId18"/>
    <p:sldId id="343" r:id="rId19"/>
    <p:sldId id="360" r:id="rId20"/>
    <p:sldId id="361" r:id="rId21"/>
    <p:sldId id="362" r:id="rId22"/>
    <p:sldId id="363" r:id="rId23"/>
    <p:sldId id="358" r:id="rId24"/>
    <p:sldId id="271" r:id="rId25"/>
    <p:sldId id="273" r:id="rId26"/>
    <p:sldId id="291" r:id="rId27"/>
    <p:sldId id="294" r:id="rId28"/>
    <p:sldId id="364" r:id="rId29"/>
    <p:sldId id="367" r:id="rId30"/>
    <p:sldId id="365" r:id="rId31"/>
    <p:sldId id="301" r:id="rId32"/>
    <p:sldId id="366" r:id="rId33"/>
    <p:sldId id="346" r:id="rId34"/>
    <p:sldId id="373" r:id="rId35"/>
    <p:sldId id="345" r:id="rId36"/>
    <p:sldId id="347" r:id="rId37"/>
    <p:sldId id="368" r:id="rId38"/>
    <p:sldId id="344" r:id="rId39"/>
    <p:sldId id="348" r:id="rId40"/>
    <p:sldId id="369" r:id="rId41"/>
    <p:sldId id="370" r:id="rId42"/>
    <p:sldId id="371" r:id="rId43"/>
    <p:sldId id="340" r:id="rId44"/>
    <p:sldId id="349" r:id="rId45"/>
    <p:sldId id="311" r:id="rId46"/>
    <p:sldId id="350" r:id="rId47"/>
    <p:sldId id="372" r:id="rId48"/>
    <p:sldId id="330" r:id="rId49"/>
    <p:sldId id="355" r:id="rId50"/>
    <p:sldId id="351" r:id="rId51"/>
    <p:sldId id="297" r:id="rId52"/>
    <p:sldId id="353" r:id="rId53"/>
    <p:sldId id="374" r:id="rId54"/>
    <p:sldId id="352" r:id="rId55"/>
    <p:sldId id="375" r:id="rId56"/>
    <p:sldId id="388" r:id="rId57"/>
    <p:sldId id="376" r:id="rId58"/>
    <p:sldId id="390" r:id="rId59"/>
    <p:sldId id="377" r:id="rId60"/>
    <p:sldId id="378" r:id="rId61"/>
    <p:sldId id="379" r:id="rId62"/>
    <p:sldId id="380" r:id="rId63"/>
    <p:sldId id="381" r:id="rId64"/>
    <p:sldId id="382" r:id="rId65"/>
    <p:sldId id="391" r:id="rId66"/>
    <p:sldId id="383" r:id="rId67"/>
    <p:sldId id="384" r:id="rId68"/>
    <p:sldId id="385" r:id="rId69"/>
    <p:sldId id="386" r:id="rId70"/>
    <p:sldId id="387" r:id="rId71"/>
    <p:sldId id="392" r:id="rId72"/>
    <p:sldId id="286" r:id="rId73"/>
    <p:sldId id="305" r:id="rId74"/>
    <p:sldId id="298" r:id="rId75"/>
    <p:sldId id="324" r:id="rId76"/>
    <p:sldId id="323" r:id="rId7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0EF602-84FC-49A8-9DFB-450F5FB0AAD7}" v="37" dt="2019-09-19T05:32:04.797"/>
    <p1510:client id="{EAB0E81C-0A8A-4FF6-9C1F-22681C897394}" v="127" dt="2019-09-19T08:43:24.1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microsoft.com/office/2016/11/relationships/changesInfo" Target="changesInfos/changesInfo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85"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AB0E81C-0A8A-4FF6-9C1F-22681C897394}"/>
    <pc:docChg chg="undo custSel addSld delSld modSld modMainMaster">
      <pc:chgData name="Alfred Asterjadhi" userId="39de57b9-85c0-4fd1-aaac-8ca2b6560ad0" providerId="ADAL" clId="{EAB0E81C-0A8A-4FF6-9C1F-22681C897394}" dt="2019-09-19T08:43:29.365" v="1410" actId="20577"/>
      <pc:docMkLst>
        <pc:docMk/>
      </pc:docMkLst>
      <pc:sldChg chg="modSp">
        <pc:chgData name="Alfred Asterjadhi" userId="39de57b9-85c0-4fd1-aaac-8ca2b6560ad0" providerId="ADAL" clId="{EAB0E81C-0A8A-4FF6-9C1F-22681C897394}" dt="2019-09-19T08:40:16.893" v="1282" actId="20577"/>
        <pc:sldMkLst>
          <pc:docMk/>
          <pc:sldMk cId="3468723519" sldId="286"/>
        </pc:sldMkLst>
        <pc:spChg chg="mod">
          <ac:chgData name="Alfred Asterjadhi" userId="39de57b9-85c0-4fd1-aaac-8ca2b6560ad0" providerId="ADAL" clId="{EAB0E81C-0A8A-4FF6-9C1F-22681C897394}" dt="2019-09-19T08:40:16.893" v="1282" actId="20577"/>
          <ac:spMkLst>
            <pc:docMk/>
            <pc:sldMk cId="3468723519" sldId="286"/>
            <ac:spMk id="11" creationId="{2E08324D-B948-4A51-BD7F-47D9114380C8}"/>
          </ac:spMkLst>
        </pc:spChg>
      </pc:sldChg>
      <pc:sldChg chg="modSp">
        <pc:chgData name="Alfred Asterjadhi" userId="39de57b9-85c0-4fd1-aaac-8ca2b6560ad0" providerId="ADAL" clId="{EAB0E81C-0A8A-4FF6-9C1F-22681C897394}" dt="2019-09-19T07:28:09.095" v="299" actId="20577"/>
        <pc:sldMkLst>
          <pc:docMk/>
          <pc:sldMk cId="2784506043" sldId="297"/>
        </pc:sldMkLst>
        <pc:spChg chg="mod">
          <ac:chgData name="Alfred Asterjadhi" userId="39de57b9-85c0-4fd1-aaac-8ca2b6560ad0" providerId="ADAL" clId="{EAB0E81C-0A8A-4FF6-9C1F-22681C897394}" dt="2019-09-19T07:28:09.095" v="299" actId="20577"/>
          <ac:spMkLst>
            <pc:docMk/>
            <pc:sldMk cId="2784506043" sldId="297"/>
            <ac:spMk id="7" creationId="{00000000-0000-0000-0000-000000000000}"/>
          </ac:spMkLst>
        </pc:spChg>
      </pc:sldChg>
      <pc:sldChg chg="addSp delSp modSp">
        <pc:chgData name="Alfred Asterjadhi" userId="39de57b9-85c0-4fd1-aaac-8ca2b6560ad0" providerId="ADAL" clId="{EAB0E81C-0A8A-4FF6-9C1F-22681C897394}" dt="2019-09-19T08:40:57.988" v="1345" actId="12"/>
        <pc:sldMkLst>
          <pc:docMk/>
          <pc:sldMk cId="1347423047" sldId="305"/>
        </pc:sldMkLst>
        <pc:spChg chg="add del mod">
          <ac:chgData name="Alfred Asterjadhi" userId="39de57b9-85c0-4fd1-aaac-8ca2b6560ad0" providerId="ADAL" clId="{EAB0E81C-0A8A-4FF6-9C1F-22681C897394}" dt="2019-09-19T08:40:55.958" v="1344"/>
          <ac:spMkLst>
            <pc:docMk/>
            <pc:sldMk cId="1347423047" sldId="305"/>
            <ac:spMk id="3" creationId="{67CB7376-9B97-4FE2-9541-CCA8BA83BD11}"/>
          </ac:spMkLst>
        </pc:spChg>
        <pc:spChg chg="add del mod">
          <ac:chgData name="Alfred Asterjadhi" userId="39de57b9-85c0-4fd1-aaac-8ca2b6560ad0" providerId="ADAL" clId="{EAB0E81C-0A8A-4FF6-9C1F-22681C897394}" dt="2019-09-19T08:40:55.958" v="1344"/>
          <ac:spMkLst>
            <pc:docMk/>
            <pc:sldMk cId="1347423047" sldId="305"/>
            <ac:spMk id="7" creationId="{C48F2CDE-9EDC-4EC8-BF6A-50E52E61AAC5}"/>
          </ac:spMkLst>
        </pc:spChg>
        <pc:spChg chg="add del mod">
          <ac:chgData name="Alfred Asterjadhi" userId="39de57b9-85c0-4fd1-aaac-8ca2b6560ad0" providerId="ADAL" clId="{EAB0E81C-0A8A-4FF6-9C1F-22681C897394}" dt="2019-09-19T08:40:55.958" v="1344"/>
          <ac:spMkLst>
            <pc:docMk/>
            <pc:sldMk cId="1347423047" sldId="305"/>
            <ac:spMk id="8" creationId="{7047A8DD-DEAC-4199-9272-E56559691692}"/>
          </ac:spMkLst>
        </pc:spChg>
        <pc:spChg chg="add del mod">
          <ac:chgData name="Alfred Asterjadhi" userId="39de57b9-85c0-4fd1-aaac-8ca2b6560ad0" providerId="ADAL" clId="{EAB0E81C-0A8A-4FF6-9C1F-22681C897394}" dt="2019-09-19T08:40:55.958" v="1344"/>
          <ac:spMkLst>
            <pc:docMk/>
            <pc:sldMk cId="1347423047" sldId="305"/>
            <ac:spMk id="9" creationId="{8CF46099-6AD7-4228-9330-CC0579CC3E3D}"/>
          </ac:spMkLst>
        </pc:spChg>
        <pc:spChg chg="add del mod">
          <ac:chgData name="Alfred Asterjadhi" userId="39de57b9-85c0-4fd1-aaac-8ca2b6560ad0" providerId="ADAL" clId="{EAB0E81C-0A8A-4FF6-9C1F-22681C897394}" dt="2019-09-19T08:40:55.958" v="1344"/>
          <ac:spMkLst>
            <pc:docMk/>
            <pc:sldMk cId="1347423047" sldId="305"/>
            <ac:spMk id="10" creationId="{5C944F35-5AB2-4FAF-9171-856B7D1453EF}"/>
          </ac:spMkLst>
        </pc:spChg>
        <pc:spChg chg="mod">
          <ac:chgData name="Alfred Asterjadhi" userId="39de57b9-85c0-4fd1-aaac-8ca2b6560ad0" providerId="ADAL" clId="{EAB0E81C-0A8A-4FF6-9C1F-22681C897394}" dt="2019-09-19T08:40:57.988" v="1345" actId="12"/>
          <ac:spMkLst>
            <pc:docMk/>
            <pc:sldMk cId="1347423047" sldId="305"/>
            <ac:spMk id="11" creationId="{DA9AE685-BCBC-476B-8927-C85BF6E53BC3}"/>
          </ac:spMkLst>
        </pc:spChg>
      </pc:sldChg>
      <pc:sldChg chg="modSp">
        <pc:chgData name="Alfred Asterjadhi" userId="39de57b9-85c0-4fd1-aaac-8ca2b6560ad0" providerId="ADAL" clId="{EAB0E81C-0A8A-4FF6-9C1F-22681C897394}" dt="2019-09-19T07:28:19.349" v="300" actId="20577"/>
        <pc:sldMkLst>
          <pc:docMk/>
          <pc:sldMk cId="1430161794" sldId="352"/>
        </pc:sldMkLst>
        <pc:spChg chg="mod">
          <ac:chgData name="Alfred Asterjadhi" userId="39de57b9-85c0-4fd1-aaac-8ca2b6560ad0" providerId="ADAL" clId="{EAB0E81C-0A8A-4FF6-9C1F-22681C897394}" dt="2019-09-19T07:28:19.349" v="300" actId="20577"/>
          <ac:spMkLst>
            <pc:docMk/>
            <pc:sldMk cId="1430161794" sldId="352"/>
            <ac:spMk id="3" creationId="{7F5D52C6-07BC-4103-BBEF-E5A4CC9353C1}"/>
          </ac:spMkLst>
        </pc:spChg>
      </pc:sldChg>
      <pc:sldChg chg="modSp">
        <pc:chgData name="Alfred Asterjadhi" userId="39de57b9-85c0-4fd1-aaac-8ca2b6560ad0" providerId="ADAL" clId="{EAB0E81C-0A8A-4FF6-9C1F-22681C897394}" dt="2019-09-19T07:24:07.972" v="3"/>
        <pc:sldMkLst>
          <pc:docMk/>
          <pc:sldMk cId="4028009652" sldId="353"/>
        </pc:sldMkLst>
        <pc:spChg chg="mod">
          <ac:chgData name="Alfred Asterjadhi" userId="39de57b9-85c0-4fd1-aaac-8ca2b6560ad0" providerId="ADAL" clId="{EAB0E81C-0A8A-4FF6-9C1F-22681C897394}" dt="2019-09-19T07:24:07.972" v="3"/>
          <ac:spMkLst>
            <pc:docMk/>
            <pc:sldMk cId="4028009652" sldId="353"/>
            <ac:spMk id="3" creationId="{416AA740-9BB6-4087-9C99-B9AC6C19CE4E}"/>
          </ac:spMkLst>
        </pc:spChg>
      </pc:sldChg>
      <pc:sldChg chg="add del">
        <pc:chgData name="Alfred Asterjadhi" userId="39de57b9-85c0-4fd1-aaac-8ca2b6560ad0" providerId="ADAL" clId="{EAB0E81C-0A8A-4FF6-9C1F-22681C897394}" dt="2019-09-19T07:24:10.799" v="4" actId="2696"/>
        <pc:sldMkLst>
          <pc:docMk/>
          <pc:sldMk cId="644367428" sldId="374"/>
        </pc:sldMkLst>
      </pc:sldChg>
      <pc:sldChg chg="modSp add">
        <pc:chgData name="Alfred Asterjadhi" userId="39de57b9-85c0-4fd1-aaac-8ca2b6560ad0" providerId="ADAL" clId="{EAB0E81C-0A8A-4FF6-9C1F-22681C897394}" dt="2019-09-19T07:27:29.645" v="291" actId="6549"/>
        <pc:sldMkLst>
          <pc:docMk/>
          <pc:sldMk cId="2886686853" sldId="374"/>
        </pc:sldMkLst>
        <pc:spChg chg="mod">
          <ac:chgData name="Alfred Asterjadhi" userId="39de57b9-85c0-4fd1-aaac-8ca2b6560ad0" providerId="ADAL" clId="{EAB0E81C-0A8A-4FF6-9C1F-22681C897394}" dt="2019-09-19T07:27:00.876" v="269" actId="20577"/>
          <ac:spMkLst>
            <pc:docMk/>
            <pc:sldMk cId="2886686853" sldId="374"/>
            <ac:spMk id="2" creationId="{A8924CBE-C1F9-49D2-88E5-2D157D0BFB21}"/>
          </ac:spMkLst>
        </pc:spChg>
        <pc:spChg chg="mod">
          <ac:chgData name="Alfred Asterjadhi" userId="39de57b9-85c0-4fd1-aaac-8ca2b6560ad0" providerId="ADAL" clId="{EAB0E81C-0A8A-4FF6-9C1F-22681C897394}" dt="2019-09-19T07:27:29.645" v="291" actId="6549"/>
          <ac:spMkLst>
            <pc:docMk/>
            <pc:sldMk cId="2886686853" sldId="374"/>
            <ac:spMk id="3" creationId="{042529C5-8C05-47B8-8992-42201C7C84E3}"/>
          </ac:spMkLst>
        </pc:spChg>
      </pc:sldChg>
      <pc:sldChg chg="addSp delSp modSp add">
        <pc:chgData name="Alfred Asterjadhi" userId="39de57b9-85c0-4fd1-aaac-8ca2b6560ad0" providerId="ADAL" clId="{EAB0E81C-0A8A-4FF6-9C1F-22681C897394}" dt="2019-09-19T08:20:56.487" v="978" actId="20577"/>
        <pc:sldMkLst>
          <pc:docMk/>
          <pc:sldMk cId="3116217874" sldId="375"/>
        </pc:sldMkLst>
        <pc:spChg chg="mod">
          <ac:chgData name="Alfred Asterjadhi" userId="39de57b9-85c0-4fd1-aaac-8ca2b6560ad0" providerId="ADAL" clId="{EAB0E81C-0A8A-4FF6-9C1F-22681C897394}" dt="2019-09-19T07:28:35.525" v="311" actId="20577"/>
          <ac:spMkLst>
            <pc:docMk/>
            <pc:sldMk cId="3116217874" sldId="375"/>
            <ac:spMk id="2" creationId="{3ABA6AE6-46D6-4FBD-BA6E-27FBBDA91655}"/>
          </ac:spMkLst>
        </pc:spChg>
        <pc:spChg chg="mod">
          <ac:chgData name="Alfred Asterjadhi" userId="39de57b9-85c0-4fd1-aaac-8ca2b6560ad0" providerId="ADAL" clId="{EAB0E81C-0A8A-4FF6-9C1F-22681C897394}" dt="2019-09-19T08:20:56.487" v="978" actId="20577"/>
          <ac:spMkLst>
            <pc:docMk/>
            <pc:sldMk cId="3116217874" sldId="375"/>
            <ac:spMk id="3" creationId="{5B4C857A-3697-4D34-BA6A-72D36BDC6588}"/>
          </ac:spMkLst>
        </pc:spChg>
        <pc:spChg chg="add del mod">
          <ac:chgData name="Alfred Asterjadhi" userId="39de57b9-85c0-4fd1-aaac-8ca2b6560ad0" providerId="ADAL" clId="{EAB0E81C-0A8A-4FF6-9C1F-22681C897394}" dt="2019-09-19T07:33:33.469" v="324"/>
          <ac:spMkLst>
            <pc:docMk/>
            <pc:sldMk cId="3116217874" sldId="375"/>
            <ac:spMk id="7" creationId="{8D09BE69-4F04-497B-8636-294382661F47}"/>
          </ac:spMkLst>
        </pc:spChg>
        <pc:spChg chg="add del mod">
          <ac:chgData name="Alfred Asterjadhi" userId="39de57b9-85c0-4fd1-aaac-8ca2b6560ad0" providerId="ADAL" clId="{EAB0E81C-0A8A-4FF6-9C1F-22681C897394}" dt="2019-09-19T07:33:33.469" v="324"/>
          <ac:spMkLst>
            <pc:docMk/>
            <pc:sldMk cId="3116217874" sldId="375"/>
            <ac:spMk id="8" creationId="{ACF5FFDF-181B-4D13-9902-DAB2FE0C2F56}"/>
          </ac:spMkLst>
        </pc:spChg>
        <pc:spChg chg="add del mod">
          <ac:chgData name="Alfred Asterjadhi" userId="39de57b9-85c0-4fd1-aaac-8ca2b6560ad0" providerId="ADAL" clId="{EAB0E81C-0A8A-4FF6-9C1F-22681C897394}" dt="2019-09-19T07:33:33.469" v="324"/>
          <ac:spMkLst>
            <pc:docMk/>
            <pc:sldMk cId="3116217874" sldId="375"/>
            <ac:spMk id="9" creationId="{6AA68387-BAC6-4DB7-920F-ED2E27E7EA5C}"/>
          </ac:spMkLst>
        </pc:spChg>
        <pc:spChg chg="add del mod">
          <ac:chgData name="Alfred Asterjadhi" userId="39de57b9-85c0-4fd1-aaac-8ca2b6560ad0" providerId="ADAL" clId="{EAB0E81C-0A8A-4FF6-9C1F-22681C897394}" dt="2019-09-19T07:33:33.469" v="324"/>
          <ac:spMkLst>
            <pc:docMk/>
            <pc:sldMk cId="3116217874" sldId="375"/>
            <ac:spMk id="10" creationId="{682C30CA-51B4-424F-85E2-2F2A69F792E0}"/>
          </ac:spMkLst>
        </pc:spChg>
        <pc:spChg chg="add del mod">
          <ac:chgData name="Alfred Asterjadhi" userId="39de57b9-85c0-4fd1-aaac-8ca2b6560ad0" providerId="ADAL" clId="{EAB0E81C-0A8A-4FF6-9C1F-22681C897394}" dt="2019-09-19T07:33:33.469" v="324"/>
          <ac:spMkLst>
            <pc:docMk/>
            <pc:sldMk cId="3116217874" sldId="375"/>
            <ac:spMk id="11" creationId="{752B2C09-E86B-4F80-B709-CBE4227AD6CF}"/>
          </ac:spMkLst>
        </pc:spChg>
        <pc:spChg chg="add del mod">
          <ac:chgData name="Alfred Asterjadhi" userId="39de57b9-85c0-4fd1-aaac-8ca2b6560ad0" providerId="ADAL" clId="{EAB0E81C-0A8A-4FF6-9C1F-22681C897394}" dt="2019-09-19T08:17:41.991" v="921"/>
          <ac:spMkLst>
            <pc:docMk/>
            <pc:sldMk cId="3116217874" sldId="375"/>
            <ac:spMk id="12" creationId="{B2DB1073-AAB8-43F1-AE9E-3C4799928485}"/>
          </ac:spMkLst>
        </pc:spChg>
        <pc:spChg chg="add del mod">
          <ac:chgData name="Alfred Asterjadhi" userId="39de57b9-85c0-4fd1-aaac-8ca2b6560ad0" providerId="ADAL" clId="{EAB0E81C-0A8A-4FF6-9C1F-22681C897394}" dt="2019-09-19T08:17:41.991" v="921"/>
          <ac:spMkLst>
            <pc:docMk/>
            <pc:sldMk cId="3116217874" sldId="375"/>
            <ac:spMk id="13" creationId="{A536A58C-2AB0-4511-9739-5C357F77130F}"/>
          </ac:spMkLst>
        </pc:spChg>
        <pc:spChg chg="add del mod">
          <ac:chgData name="Alfred Asterjadhi" userId="39de57b9-85c0-4fd1-aaac-8ca2b6560ad0" providerId="ADAL" clId="{EAB0E81C-0A8A-4FF6-9C1F-22681C897394}" dt="2019-09-19T08:17:41.991" v="921"/>
          <ac:spMkLst>
            <pc:docMk/>
            <pc:sldMk cId="3116217874" sldId="375"/>
            <ac:spMk id="14" creationId="{84F8A1C1-399B-4847-AC78-5B373028E698}"/>
          </ac:spMkLst>
        </pc:spChg>
        <pc:spChg chg="add del mod">
          <ac:chgData name="Alfred Asterjadhi" userId="39de57b9-85c0-4fd1-aaac-8ca2b6560ad0" providerId="ADAL" clId="{EAB0E81C-0A8A-4FF6-9C1F-22681C897394}" dt="2019-09-19T08:17:41.991" v="921"/>
          <ac:spMkLst>
            <pc:docMk/>
            <pc:sldMk cId="3116217874" sldId="375"/>
            <ac:spMk id="15" creationId="{E3DC1DAA-CEAA-4869-8991-5ED75A5F0ADD}"/>
          </ac:spMkLst>
        </pc:spChg>
        <pc:spChg chg="add del mod">
          <ac:chgData name="Alfred Asterjadhi" userId="39de57b9-85c0-4fd1-aaac-8ca2b6560ad0" providerId="ADAL" clId="{EAB0E81C-0A8A-4FF6-9C1F-22681C897394}" dt="2019-09-19T08:17:41.991" v="921"/>
          <ac:spMkLst>
            <pc:docMk/>
            <pc:sldMk cId="3116217874" sldId="375"/>
            <ac:spMk id="16" creationId="{A750BCB9-255A-4996-A60F-4DFBC1DEC67C}"/>
          </ac:spMkLst>
        </pc:spChg>
        <pc:spChg chg="add del mod">
          <ac:chgData name="Alfred Asterjadhi" userId="39de57b9-85c0-4fd1-aaac-8ca2b6560ad0" providerId="ADAL" clId="{EAB0E81C-0A8A-4FF6-9C1F-22681C897394}" dt="2019-09-19T08:18:09.149" v="937"/>
          <ac:spMkLst>
            <pc:docMk/>
            <pc:sldMk cId="3116217874" sldId="375"/>
            <ac:spMk id="17" creationId="{E99D1BA4-35C6-488C-AA66-EF8E2D52BC0C}"/>
          </ac:spMkLst>
        </pc:spChg>
        <pc:spChg chg="add del mod">
          <ac:chgData name="Alfred Asterjadhi" userId="39de57b9-85c0-4fd1-aaac-8ca2b6560ad0" providerId="ADAL" clId="{EAB0E81C-0A8A-4FF6-9C1F-22681C897394}" dt="2019-09-19T08:18:09.149" v="937"/>
          <ac:spMkLst>
            <pc:docMk/>
            <pc:sldMk cId="3116217874" sldId="375"/>
            <ac:spMk id="18" creationId="{B2F76637-D1FC-4993-9D7B-9BBAA77ED7EE}"/>
          </ac:spMkLst>
        </pc:spChg>
        <pc:spChg chg="add del mod">
          <ac:chgData name="Alfred Asterjadhi" userId="39de57b9-85c0-4fd1-aaac-8ca2b6560ad0" providerId="ADAL" clId="{EAB0E81C-0A8A-4FF6-9C1F-22681C897394}" dt="2019-09-19T08:18:09.149" v="937"/>
          <ac:spMkLst>
            <pc:docMk/>
            <pc:sldMk cId="3116217874" sldId="375"/>
            <ac:spMk id="19" creationId="{020C13CE-7526-46A7-8A0B-B32353ED5D35}"/>
          </ac:spMkLst>
        </pc:spChg>
        <pc:spChg chg="add del mod">
          <ac:chgData name="Alfred Asterjadhi" userId="39de57b9-85c0-4fd1-aaac-8ca2b6560ad0" providerId="ADAL" clId="{EAB0E81C-0A8A-4FF6-9C1F-22681C897394}" dt="2019-09-19T08:18:09.149" v="937"/>
          <ac:spMkLst>
            <pc:docMk/>
            <pc:sldMk cId="3116217874" sldId="375"/>
            <ac:spMk id="20" creationId="{DC0D19E9-C911-4D39-A5A6-16496FA422B9}"/>
          </ac:spMkLst>
        </pc:spChg>
        <pc:spChg chg="add del mod">
          <ac:chgData name="Alfred Asterjadhi" userId="39de57b9-85c0-4fd1-aaac-8ca2b6560ad0" providerId="ADAL" clId="{EAB0E81C-0A8A-4FF6-9C1F-22681C897394}" dt="2019-09-19T08:18:09.149" v="937"/>
          <ac:spMkLst>
            <pc:docMk/>
            <pc:sldMk cId="3116217874" sldId="375"/>
            <ac:spMk id="21" creationId="{86B5CA14-1A1E-4889-A805-CB90D75BCE14}"/>
          </ac:spMkLst>
        </pc:spChg>
      </pc:sldChg>
      <pc:sldChg chg="addSp delSp modSp add">
        <pc:chgData name="Alfred Asterjadhi" userId="39de57b9-85c0-4fd1-aaac-8ca2b6560ad0" providerId="ADAL" clId="{EAB0E81C-0A8A-4FF6-9C1F-22681C897394}" dt="2019-09-19T08:22:25.701" v="1000" actId="5793"/>
        <pc:sldMkLst>
          <pc:docMk/>
          <pc:sldMk cId="3320186687" sldId="376"/>
        </pc:sldMkLst>
        <pc:spChg chg="mod">
          <ac:chgData name="Alfred Asterjadhi" userId="39de57b9-85c0-4fd1-aaac-8ca2b6560ad0" providerId="ADAL" clId="{EAB0E81C-0A8A-4FF6-9C1F-22681C897394}" dt="2019-09-19T07:41:08.344" v="400" actId="20577"/>
          <ac:spMkLst>
            <pc:docMk/>
            <pc:sldMk cId="3320186687" sldId="376"/>
            <ac:spMk id="2" creationId="{3ABA6AE6-46D6-4FBD-BA6E-27FBBDA91655}"/>
          </ac:spMkLst>
        </pc:spChg>
        <pc:spChg chg="mod">
          <ac:chgData name="Alfred Asterjadhi" userId="39de57b9-85c0-4fd1-aaac-8ca2b6560ad0" providerId="ADAL" clId="{EAB0E81C-0A8A-4FF6-9C1F-22681C897394}" dt="2019-09-19T08:22:25.701" v="1000" actId="5793"/>
          <ac:spMkLst>
            <pc:docMk/>
            <pc:sldMk cId="3320186687" sldId="376"/>
            <ac:spMk id="3" creationId="{5B4C857A-3697-4D34-BA6A-72D36BDC6588}"/>
          </ac:spMkLst>
        </pc:spChg>
        <pc:spChg chg="add del mod">
          <ac:chgData name="Alfred Asterjadhi" userId="39de57b9-85c0-4fd1-aaac-8ca2b6560ad0" providerId="ADAL" clId="{EAB0E81C-0A8A-4FF6-9C1F-22681C897394}" dt="2019-09-19T07:41:35.655" v="402"/>
          <ac:spMkLst>
            <pc:docMk/>
            <pc:sldMk cId="3320186687" sldId="376"/>
            <ac:spMk id="7" creationId="{9FD9A9C0-E9A7-491D-858E-BD78D69C9437}"/>
          </ac:spMkLst>
        </pc:spChg>
        <pc:spChg chg="add del mod">
          <ac:chgData name="Alfred Asterjadhi" userId="39de57b9-85c0-4fd1-aaac-8ca2b6560ad0" providerId="ADAL" clId="{EAB0E81C-0A8A-4FF6-9C1F-22681C897394}" dt="2019-09-19T07:41:35.655" v="402"/>
          <ac:spMkLst>
            <pc:docMk/>
            <pc:sldMk cId="3320186687" sldId="376"/>
            <ac:spMk id="8" creationId="{4AE18CCE-726D-4AA7-B049-3ACF72716DDE}"/>
          </ac:spMkLst>
        </pc:spChg>
        <pc:spChg chg="add del mod">
          <ac:chgData name="Alfred Asterjadhi" userId="39de57b9-85c0-4fd1-aaac-8ca2b6560ad0" providerId="ADAL" clId="{EAB0E81C-0A8A-4FF6-9C1F-22681C897394}" dt="2019-09-19T07:41:35.655" v="402"/>
          <ac:spMkLst>
            <pc:docMk/>
            <pc:sldMk cId="3320186687" sldId="376"/>
            <ac:spMk id="9" creationId="{1D87F0B6-CC6E-492B-9D23-E37CF4564ED8}"/>
          </ac:spMkLst>
        </pc:spChg>
        <pc:spChg chg="add del mod">
          <ac:chgData name="Alfred Asterjadhi" userId="39de57b9-85c0-4fd1-aaac-8ca2b6560ad0" providerId="ADAL" clId="{EAB0E81C-0A8A-4FF6-9C1F-22681C897394}" dt="2019-09-19T07:41:35.655" v="402"/>
          <ac:spMkLst>
            <pc:docMk/>
            <pc:sldMk cId="3320186687" sldId="376"/>
            <ac:spMk id="10" creationId="{9045D8C5-31FA-4971-B80C-98E2CF21A22C}"/>
          </ac:spMkLst>
        </pc:spChg>
        <pc:spChg chg="add del mod">
          <ac:chgData name="Alfred Asterjadhi" userId="39de57b9-85c0-4fd1-aaac-8ca2b6560ad0" providerId="ADAL" clId="{EAB0E81C-0A8A-4FF6-9C1F-22681C897394}" dt="2019-09-19T07:41:35.655" v="402"/>
          <ac:spMkLst>
            <pc:docMk/>
            <pc:sldMk cId="3320186687" sldId="376"/>
            <ac:spMk id="11" creationId="{F19581F8-CB47-48E0-AD47-931D0F5F9BBB}"/>
          </ac:spMkLst>
        </pc:spChg>
        <pc:spChg chg="add del mod">
          <ac:chgData name="Alfred Asterjadhi" userId="39de57b9-85c0-4fd1-aaac-8ca2b6560ad0" providerId="ADAL" clId="{EAB0E81C-0A8A-4FF6-9C1F-22681C897394}" dt="2019-09-19T08:21:27.719" v="979"/>
          <ac:spMkLst>
            <pc:docMk/>
            <pc:sldMk cId="3320186687" sldId="376"/>
            <ac:spMk id="12" creationId="{379A5842-13B0-4A8B-B25B-94BE7F5CC610}"/>
          </ac:spMkLst>
        </pc:spChg>
        <pc:spChg chg="add del mod">
          <ac:chgData name="Alfred Asterjadhi" userId="39de57b9-85c0-4fd1-aaac-8ca2b6560ad0" providerId="ADAL" clId="{EAB0E81C-0A8A-4FF6-9C1F-22681C897394}" dt="2019-09-19T08:21:27.719" v="979"/>
          <ac:spMkLst>
            <pc:docMk/>
            <pc:sldMk cId="3320186687" sldId="376"/>
            <ac:spMk id="13" creationId="{BE95D7F4-2EF6-4E41-BDE9-F5FA24EB8514}"/>
          </ac:spMkLst>
        </pc:spChg>
        <pc:spChg chg="add del mod">
          <ac:chgData name="Alfred Asterjadhi" userId="39de57b9-85c0-4fd1-aaac-8ca2b6560ad0" providerId="ADAL" clId="{EAB0E81C-0A8A-4FF6-9C1F-22681C897394}" dt="2019-09-19T08:21:27.719" v="979"/>
          <ac:spMkLst>
            <pc:docMk/>
            <pc:sldMk cId="3320186687" sldId="376"/>
            <ac:spMk id="14" creationId="{B455DF89-A453-42BC-B8BF-42E05CAD3BCA}"/>
          </ac:spMkLst>
        </pc:spChg>
        <pc:spChg chg="add del mod">
          <ac:chgData name="Alfred Asterjadhi" userId="39de57b9-85c0-4fd1-aaac-8ca2b6560ad0" providerId="ADAL" clId="{EAB0E81C-0A8A-4FF6-9C1F-22681C897394}" dt="2019-09-19T08:21:27.719" v="979"/>
          <ac:spMkLst>
            <pc:docMk/>
            <pc:sldMk cId="3320186687" sldId="376"/>
            <ac:spMk id="15" creationId="{C277F534-02E0-4D1C-AB63-BB7CF1C00DC9}"/>
          </ac:spMkLst>
        </pc:spChg>
        <pc:spChg chg="add del mod">
          <ac:chgData name="Alfred Asterjadhi" userId="39de57b9-85c0-4fd1-aaac-8ca2b6560ad0" providerId="ADAL" clId="{EAB0E81C-0A8A-4FF6-9C1F-22681C897394}" dt="2019-09-19T08:21:27.719" v="979"/>
          <ac:spMkLst>
            <pc:docMk/>
            <pc:sldMk cId="3320186687" sldId="376"/>
            <ac:spMk id="16" creationId="{2FF976F4-4BF7-40BB-B1C1-2E30D4034B2E}"/>
          </ac:spMkLst>
        </pc:spChg>
      </pc:sldChg>
      <pc:sldChg chg="addSp delSp modSp add">
        <pc:chgData name="Alfred Asterjadhi" userId="39de57b9-85c0-4fd1-aaac-8ca2b6560ad0" providerId="ADAL" clId="{EAB0E81C-0A8A-4FF6-9C1F-22681C897394}" dt="2019-09-19T08:24:17.361" v="1030" actId="5793"/>
        <pc:sldMkLst>
          <pc:docMk/>
          <pc:sldMk cId="3835069834" sldId="377"/>
        </pc:sldMkLst>
        <pc:spChg chg="mod">
          <ac:chgData name="Alfred Asterjadhi" userId="39de57b9-85c0-4fd1-aaac-8ca2b6560ad0" providerId="ADAL" clId="{EAB0E81C-0A8A-4FF6-9C1F-22681C897394}" dt="2019-09-19T07:48:27.260" v="554" actId="20577"/>
          <ac:spMkLst>
            <pc:docMk/>
            <pc:sldMk cId="3835069834" sldId="377"/>
            <ac:spMk id="2" creationId="{3ABA6AE6-46D6-4FBD-BA6E-27FBBDA91655}"/>
          </ac:spMkLst>
        </pc:spChg>
        <pc:spChg chg="mod">
          <ac:chgData name="Alfred Asterjadhi" userId="39de57b9-85c0-4fd1-aaac-8ca2b6560ad0" providerId="ADAL" clId="{EAB0E81C-0A8A-4FF6-9C1F-22681C897394}" dt="2019-09-19T08:24:17.361" v="1030" actId="5793"/>
          <ac:spMkLst>
            <pc:docMk/>
            <pc:sldMk cId="3835069834" sldId="377"/>
            <ac:spMk id="3" creationId="{5B4C857A-3697-4D34-BA6A-72D36BDC6588}"/>
          </ac:spMkLst>
        </pc:spChg>
        <pc:spChg chg="add del mod">
          <ac:chgData name="Alfred Asterjadhi" userId="39de57b9-85c0-4fd1-aaac-8ca2b6560ad0" providerId="ADAL" clId="{EAB0E81C-0A8A-4FF6-9C1F-22681C897394}" dt="2019-09-19T08:22:29.906" v="1001"/>
          <ac:spMkLst>
            <pc:docMk/>
            <pc:sldMk cId="3835069834" sldId="377"/>
            <ac:spMk id="7" creationId="{534B072A-4BB6-45BF-B63E-CEE560FD5DFC}"/>
          </ac:spMkLst>
        </pc:spChg>
        <pc:spChg chg="add del mod">
          <ac:chgData name="Alfred Asterjadhi" userId="39de57b9-85c0-4fd1-aaac-8ca2b6560ad0" providerId="ADAL" clId="{EAB0E81C-0A8A-4FF6-9C1F-22681C897394}" dt="2019-09-19T08:22:29.906" v="1001"/>
          <ac:spMkLst>
            <pc:docMk/>
            <pc:sldMk cId="3835069834" sldId="377"/>
            <ac:spMk id="8" creationId="{E5B2EBAF-48F2-4B29-ABF1-AB7093C831CB}"/>
          </ac:spMkLst>
        </pc:spChg>
        <pc:spChg chg="add del mod">
          <ac:chgData name="Alfred Asterjadhi" userId="39de57b9-85c0-4fd1-aaac-8ca2b6560ad0" providerId="ADAL" clId="{EAB0E81C-0A8A-4FF6-9C1F-22681C897394}" dt="2019-09-19T08:22:29.906" v="1001"/>
          <ac:spMkLst>
            <pc:docMk/>
            <pc:sldMk cId="3835069834" sldId="377"/>
            <ac:spMk id="9" creationId="{70B8D26C-76DC-4B08-86A0-3366C23FA735}"/>
          </ac:spMkLst>
        </pc:spChg>
        <pc:spChg chg="add del mod">
          <ac:chgData name="Alfred Asterjadhi" userId="39de57b9-85c0-4fd1-aaac-8ca2b6560ad0" providerId="ADAL" clId="{EAB0E81C-0A8A-4FF6-9C1F-22681C897394}" dt="2019-09-19T08:22:29.906" v="1001"/>
          <ac:spMkLst>
            <pc:docMk/>
            <pc:sldMk cId="3835069834" sldId="377"/>
            <ac:spMk id="10" creationId="{FED34BDA-3A43-4F59-8620-3C35B0282AE1}"/>
          </ac:spMkLst>
        </pc:spChg>
        <pc:spChg chg="add del mod">
          <ac:chgData name="Alfred Asterjadhi" userId="39de57b9-85c0-4fd1-aaac-8ca2b6560ad0" providerId="ADAL" clId="{EAB0E81C-0A8A-4FF6-9C1F-22681C897394}" dt="2019-09-19T08:22:29.906" v="1001"/>
          <ac:spMkLst>
            <pc:docMk/>
            <pc:sldMk cId="3835069834" sldId="377"/>
            <ac:spMk id="11" creationId="{599A3B7E-2FC0-416D-B1AA-97883B11E51B}"/>
          </ac:spMkLst>
        </pc:spChg>
        <pc:spChg chg="add del mod">
          <ac:chgData name="Alfred Asterjadhi" userId="39de57b9-85c0-4fd1-aaac-8ca2b6560ad0" providerId="ADAL" clId="{EAB0E81C-0A8A-4FF6-9C1F-22681C897394}" dt="2019-09-19T08:22:34.993" v="1003"/>
          <ac:spMkLst>
            <pc:docMk/>
            <pc:sldMk cId="3835069834" sldId="377"/>
            <ac:spMk id="12" creationId="{9B76CF02-550E-4899-A248-04767234CDA0}"/>
          </ac:spMkLst>
        </pc:spChg>
        <pc:spChg chg="add del mod">
          <ac:chgData name="Alfred Asterjadhi" userId="39de57b9-85c0-4fd1-aaac-8ca2b6560ad0" providerId="ADAL" clId="{EAB0E81C-0A8A-4FF6-9C1F-22681C897394}" dt="2019-09-19T08:22:34.993" v="1003"/>
          <ac:spMkLst>
            <pc:docMk/>
            <pc:sldMk cId="3835069834" sldId="377"/>
            <ac:spMk id="13" creationId="{648B8F02-DC89-4FCF-A2CE-C9616B2C56FE}"/>
          </ac:spMkLst>
        </pc:spChg>
        <pc:spChg chg="add del mod">
          <ac:chgData name="Alfred Asterjadhi" userId="39de57b9-85c0-4fd1-aaac-8ca2b6560ad0" providerId="ADAL" clId="{EAB0E81C-0A8A-4FF6-9C1F-22681C897394}" dt="2019-09-19T08:22:34.993" v="1003"/>
          <ac:spMkLst>
            <pc:docMk/>
            <pc:sldMk cId="3835069834" sldId="377"/>
            <ac:spMk id="14" creationId="{282A24AB-8BC7-4024-B4A9-10383F23DA1F}"/>
          </ac:spMkLst>
        </pc:spChg>
        <pc:spChg chg="add del mod">
          <ac:chgData name="Alfred Asterjadhi" userId="39de57b9-85c0-4fd1-aaac-8ca2b6560ad0" providerId="ADAL" clId="{EAB0E81C-0A8A-4FF6-9C1F-22681C897394}" dt="2019-09-19T08:22:34.993" v="1003"/>
          <ac:spMkLst>
            <pc:docMk/>
            <pc:sldMk cId="3835069834" sldId="377"/>
            <ac:spMk id="15" creationId="{410B961C-4095-4CE0-B062-DABD49C4EC1A}"/>
          </ac:spMkLst>
        </pc:spChg>
        <pc:spChg chg="add del mod">
          <ac:chgData name="Alfred Asterjadhi" userId="39de57b9-85c0-4fd1-aaac-8ca2b6560ad0" providerId="ADAL" clId="{EAB0E81C-0A8A-4FF6-9C1F-22681C897394}" dt="2019-09-19T08:22:34.993" v="1003"/>
          <ac:spMkLst>
            <pc:docMk/>
            <pc:sldMk cId="3835069834" sldId="377"/>
            <ac:spMk id="16" creationId="{2CDFD69E-7A52-4AA5-9776-141FEEF657F4}"/>
          </ac:spMkLst>
        </pc:spChg>
        <pc:spChg chg="add del mod">
          <ac:chgData name="Alfred Asterjadhi" userId="39de57b9-85c0-4fd1-aaac-8ca2b6560ad0" providerId="ADAL" clId="{EAB0E81C-0A8A-4FF6-9C1F-22681C897394}" dt="2019-09-19T08:22:38.662" v="1004"/>
          <ac:spMkLst>
            <pc:docMk/>
            <pc:sldMk cId="3835069834" sldId="377"/>
            <ac:spMk id="17" creationId="{4AF545E7-007D-4EC4-9A58-8C7FA7021E5B}"/>
          </ac:spMkLst>
        </pc:spChg>
        <pc:spChg chg="add del mod">
          <ac:chgData name="Alfred Asterjadhi" userId="39de57b9-85c0-4fd1-aaac-8ca2b6560ad0" providerId="ADAL" clId="{EAB0E81C-0A8A-4FF6-9C1F-22681C897394}" dt="2019-09-19T08:22:38.662" v="1004"/>
          <ac:spMkLst>
            <pc:docMk/>
            <pc:sldMk cId="3835069834" sldId="377"/>
            <ac:spMk id="18" creationId="{6ADD22F6-6DF5-4417-B928-03722713CD4F}"/>
          </ac:spMkLst>
        </pc:spChg>
        <pc:spChg chg="add del mod">
          <ac:chgData name="Alfred Asterjadhi" userId="39de57b9-85c0-4fd1-aaac-8ca2b6560ad0" providerId="ADAL" clId="{EAB0E81C-0A8A-4FF6-9C1F-22681C897394}" dt="2019-09-19T08:22:38.662" v="1004"/>
          <ac:spMkLst>
            <pc:docMk/>
            <pc:sldMk cId="3835069834" sldId="377"/>
            <ac:spMk id="19" creationId="{00A44185-6D54-4324-B2C8-5E42857CB846}"/>
          </ac:spMkLst>
        </pc:spChg>
        <pc:spChg chg="add del mod">
          <ac:chgData name="Alfred Asterjadhi" userId="39de57b9-85c0-4fd1-aaac-8ca2b6560ad0" providerId="ADAL" clId="{EAB0E81C-0A8A-4FF6-9C1F-22681C897394}" dt="2019-09-19T08:22:38.662" v="1004"/>
          <ac:spMkLst>
            <pc:docMk/>
            <pc:sldMk cId="3835069834" sldId="377"/>
            <ac:spMk id="20" creationId="{7C008475-A5B4-43EA-82C1-96DA0D0B6F12}"/>
          </ac:spMkLst>
        </pc:spChg>
        <pc:spChg chg="add del mod">
          <ac:chgData name="Alfred Asterjadhi" userId="39de57b9-85c0-4fd1-aaac-8ca2b6560ad0" providerId="ADAL" clId="{EAB0E81C-0A8A-4FF6-9C1F-22681C897394}" dt="2019-09-19T08:22:38.662" v="1004"/>
          <ac:spMkLst>
            <pc:docMk/>
            <pc:sldMk cId="3835069834" sldId="377"/>
            <ac:spMk id="21" creationId="{19025A56-5181-4B91-8A4F-F59C535C4C38}"/>
          </ac:spMkLst>
        </pc:spChg>
        <pc:spChg chg="add del mod">
          <ac:chgData name="Alfred Asterjadhi" userId="39de57b9-85c0-4fd1-aaac-8ca2b6560ad0" providerId="ADAL" clId="{EAB0E81C-0A8A-4FF6-9C1F-22681C897394}" dt="2019-09-19T08:22:39.888" v="1005"/>
          <ac:spMkLst>
            <pc:docMk/>
            <pc:sldMk cId="3835069834" sldId="377"/>
            <ac:spMk id="22" creationId="{2FAAB485-D94D-40D2-9D68-29F91044E350}"/>
          </ac:spMkLst>
        </pc:spChg>
        <pc:spChg chg="add del mod">
          <ac:chgData name="Alfred Asterjadhi" userId="39de57b9-85c0-4fd1-aaac-8ca2b6560ad0" providerId="ADAL" clId="{EAB0E81C-0A8A-4FF6-9C1F-22681C897394}" dt="2019-09-19T08:22:39.888" v="1005"/>
          <ac:spMkLst>
            <pc:docMk/>
            <pc:sldMk cId="3835069834" sldId="377"/>
            <ac:spMk id="23" creationId="{3959CE29-89C2-4EE0-B71B-67D99391FC68}"/>
          </ac:spMkLst>
        </pc:spChg>
        <pc:spChg chg="add del mod">
          <ac:chgData name="Alfred Asterjadhi" userId="39de57b9-85c0-4fd1-aaac-8ca2b6560ad0" providerId="ADAL" clId="{EAB0E81C-0A8A-4FF6-9C1F-22681C897394}" dt="2019-09-19T08:22:39.888" v="1005"/>
          <ac:spMkLst>
            <pc:docMk/>
            <pc:sldMk cId="3835069834" sldId="377"/>
            <ac:spMk id="24" creationId="{A7064819-7B12-43DB-A236-1F32629572D1}"/>
          </ac:spMkLst>
        </pc:spChg>
        <pc:spChg chg="add del mod">
          <ac:chgData name="Alfred Asterjadhi" userId="39de57b9-85c0-4fd1-aaac-8ca2b6560ad0" providerId="ADAL" clId="{EAB0E81C-0A8A-4FF6-9C1F-22681C897394}" dt="2019-09-19T08:22:39.888" v="1005"/>
          <ac:spMkLst>
            <pc:docMk/>
            <pc:sldMk cId="3835069834" sldId="377"/>
            <ac:spMk id="25" creationId="{D537FE9B-1DEA-44DE-9F9E-B2412F181057}"/>
          </ac:spMkLst>
        </pc:spChg>
        <pc:spChg chg="add del mod">
          <ac:chgData name="Alfred Asterjadhi" userId="39de57b9-85c0-4fd1-aaac-8ca2b6560ad0" providerId="ADAL" clId="{EAB0E81C-0A8A-4FF6-9C1F-22681C897394}" dt="2019-09-19T08:22:39.888" v="1005"/>
          <ac:spMkLst>
            <pc:docMk/>
            <pc:sldMk cId="3835069834" sldId="377"/>
            <ac:spMk id="26" creationId="{574C51A8-225C-4F46-9D51-9E8390713EE2}"/>
          </ac:spMkLst>
        </pc:spChg>
        <pc:spChg chg="add del mod">
          <ac:chgData name="Alfred Asterjadhi" userId="39de57b9-85c0-4fd1-aaac-8ca2b6560ad0" providerId="ADAL" clId="{EAB0E81C-0A8A-4FF6-9C1F-22681C897394}" dt="2019-09-19T08:22:40.140" v="1006"/>
          <ac:spMkLst>
            <pc:docMk/>
            <pc:sldMk cId="3835069834" sldId="377"/>
            <ac:spMk id="27" creationId="{6387664B-7B8B-453E-AB4C-0600B74B1CB6}"/>
          </ac:spMkLst>
        </pc:spChg>
        <pc:spChg chg="add del mod">
          <ac:chgData name="Alfred Asterjadhi" userId="39de57b9-85c0-4fd1-aaac-8ca2b6560ad0" providerId="ADAL" clId="{EAB0E81C-0A8A-4FF6-9C1F-22681C897394}" dt="2019-09-19T08:22:40.140" v="1006"/>
          <ac:spMkLst>
            <pc:docMk/>
            <pc:sldMk cId="3835069834" sldId="377"/>
            <ac:spMk id="28" creationId="{A81009BD-F121-4EC4-ACB8-F1AF8E71C10F}"/>
          </ac:spMkLst>
        </pc:spChg>
        <pc:spChg chg="add del mod">
          <ac:chgData name="Alfred Asterjadhi" userId="39de57b9-85c0-4fd1-aaac-8ca2b6560ad0" providerId="ADAL" clId="{EAB0E81C-0A8A-4FF6-9C1F-22681C897394}" dt="2019-09-19T08:22:40.140" v="1006"/>
          <ac:spMkLst>
            <pc:docMk/>
            <pc:sldMk cId="3835069834" sldId="377"/>
            <ac:spMk id="29" creationId="{360B899E-701B-4FF1-8874-97C0D9265460}"/>
          </ac:spMkLst>
        </pc:spChg>
        <pc:spChg chg="add del mod">
          <ac:chgData name="Alfred Asterjadhi" userId="39de57b9-85c0-4fd1-aaac-8ca2b6560ad0" providerId="ADAL" clId="{EAB0E81C-0A8A-4FF6-9C1F-22681C897394}" dt="2019-09-19T08:22:40.140" v="1006"/>
          <ac:spMkLst>
            <pc:docMk/>
            <pc:sldMk cId="3835069834" sldId="377"/>
            <ac:spMk id="30" creationId="{E8AB0D0B-BA9F-4674-ACB2-C95613EEFAED}"/>
          </ac:spMkLst>
        </pc:spChg>
        <pc:spChg chg="add del mod">
          <ac:chgData name="Alfred Asterjadhi" userId="39de57b9-85c0-4fd1-aaac-8ca2b6560ad0" providerId="ADAL" clId="{EAB0E81C-0A8A-4FF6-9C1F-22681C897394}" dt="2019-09-19T08:22:40.140" v="1006"/>
          <ac:spMkLst>
            <pc:docMk/>
            <pc:sldMk cId="3835069834" sldId="377"/>
            <ac:spMk id="31" creationId="{0F2BAE47-40A3-476B-9821-F2AAEF50F3B0}"/>
          </ac:spMkLst>
        </pc:spChg>
      </pc:sldChg>
      <pc:sldChg chg="addSp delSp modSp add">
        <pc:chgData name="Alfred Asterjadhi" userId="39de57b9-85c0-4fd1-aaac-8ca2b6560ad0" providerId="ADAL" clId="{EAB0E81C-0A8A-4FF6-9C1F-22681C897394}" dt="2019-09-19T08:24:47.587" v="1077" actId="14100"/>
        <pc:sldMkLst>
          <pc:docMk/>
          <pc:sldMk cId="2504363824" sldId="378"/>
        </pc:sldMkLst>
        <pc:spChg chg="mod">
          <ac:chgData name="Alfred Asterjadhi" userId="39de57b9-85c0-4fd1-aaac-8ca2b6560ad0" providerId="ADAL" clId="{EAB0E81C-0A8A-4FF6-9C1F-22681C897394}" dt="2019-09-19T07:51:19.015" v="630" actId="20577"/>
          <ac:spMkLst>
            <pc:docMk/>
            <pc:sldMk cId="2504363824" sldId="378"/>
            <ac:spMk id="2" creationId="{3ABA6AE6-46D6-4FBD-BA6E-27FBBDA91655}"/>
          </ac:spMkLst>
        </pc:spChg>
        <pc:spChg chg="mod">
          <ac:chgData name="Alfred Asterjadhi" userId="39de57b9-85c0-4fd1-aaac-8ca2b6560ad0" providerId="ADAL" clId="{EAB0E81C-0A8A-4FF6-9C1F-22681C897394}" dt="2019-09-19T08:24:47.587" v="1077" actId="14100"/>
          <ac:spMkLst>
            <pc:docMk/>
            <pc:sldMk cId="2504363824" sldId="378"/>
            <ac:spMk id="3" creationId="{5B4C857A-3697-4D34-BA6A-72D36BDC6588}"/>
          </ac:spMkLst>
        </pc:spChg>
        <pc:spChg chg="add del mod">
          <ac:chgData name="Alfred Asterjadhi" userId="39de57b9-85c0-4fd1-aaac-8ca2b6560ad0" providerId="ADAL" clId="{EAB0E81C-0A8A-4FF6-9C1F-22681C897394}" dt="2019-09-19T08:23:52.233" v="1018"/>
          <ac:spMkLst>
            <pc:docMk/>
            <pc:sldMk cId="2504363824" sldId="378"/>
            <ac:spMk id="7" creationId="{5884B992-055A-496F-8967-27C428C73A00}"/>
          </ac:spMkLst>
        </pc:spChg>
        <pc:spChg chg="add del mod">
          <ac:chgData name="Alfred Asterjadhi" userId="39de57b9-85c0-4fd1-aaac-8ca2b6560ad0" providerId="ADAL" clId="{EAB0E81C-0A8A-4FF6-9C1F-22681C897394}" dt="2019-09-19T08:23:52.233" v="1018"/>
          <ac:spMkLst>
            <pc:docMk/>
            <pc:sldMk cId="2504363824" sldId="378"/>
            <ac:spMk id="8" creationId="{99F03E00-A88A-402E-9240-38D6734BD1E4}"/>
          </ac:spMkLst>
        </pc:spChg>
        <pc:spChg chg="add del mod">
          <ac:chgData name="Alfred Asterjadhi" userId="39de57b9-85c0-4fd1-aaac-8ca2b6560ad0" providerId="ADAL" clId="{EAB0E81C-0A8A-4FF6-9C1F-22681C897394}" dt="2019-09-19T08:23:52.233" v="1018"/>
          <ac:spMkLst>
            <pc:docMk/>
            <pc:sldMk cId="2504363824" sldId="378"/>
            <ac:spMk id="9" creationId="{C0CE8708-6C28-4F9D-A39F-C98E2AA9899C}"/>
          </ac:spMkLst>
        </pc:spChg>
        <pc:spChg chg="add del mod">
          <ac:chgData name="Alfred Asterjadhi" userId="39de57b9-85c0-4fd1-aaac-8ca2b6560ad0" providerId="ADAL" clId="{EAB0E81C-0A8A-4FF6-9C1F-22681C897394}" dt="2019-09-19T08:23:52.233" v="1018"/>
          <ac:spMkLst>
            <pc:docMk/>
            <pc:sldMk cId="2504363824" sldId="378"/>
            <ac:spMk id="10" creationId="{9458F93F-EC3A-415B-A83D-7AC750398F5E}"/>
          </ac:spMkLst>
        </pc:spChg>
        <pc:spChg chg="add del mod">
          <ac:chgData name="Alfred Asterjadhi" userId="39de57b9-85c0-4fd1-aaac-8ca2b6560ad0" providerId="ADAL" clId="{EAB0E81C-0A8A-4FF6-9C1F-22681C897394}" dt="2019-09-19T08:23:52.233" v="1018"/>
          <ac:spMkLst>
            <pc:docMk/>
            <pc:sldMk cId="2504363824" sldId="378"/>
            <ac:spMk id="11" creationId="{2E7D19BF-FA0D-4FDE-A140-BDAE6895BEEC}"/>
          </ac:spMkLst>
        </pc:spChg>
      </pc:sldChg>
      <pc:sldChg chg="modSp add">
        <pc:chgData name="Alfred Asterjadhi" userId="39de57b9-85c0-4fd1-aaac-8ca2b6560ad0" providerId="ADAL" clId="{EAB0E81C-0A8A-4FF6-9C1F-22681C897394}" dt="2019-09-19T08:27:33.475" v="1098"/>
        <pc:sldMkLst>
          <pc:docMk/>
          <pc:sldMk cId="327690927" sldId="379"/>
        </pc:sldMkLst>
        <pc:spChg chg="mod">
          <ac:chgData name="Alfred Asterjadhi" userId="39de57b9-85c0-4fd1-aaac-8ca2b6560ad0" providerId="ADAL" clId="{EAB0E81C-0A8A-4FF6-9C1F-22681C897394}" dt="2019-09-19T07:52:04.972" v="656" actId="20577"/>
          <ac:spMkLst>
            <pc:docMk/>
            <pc:sldMk cId="327690927" sldId="379"/>
            <ac:spMk id="2" creationId="{3ABA6AE6-46D6-4FBD-BA6E-27FBBDA91655}"/>
          </ac:spMkLst>
        </pc:spChg>
        <pc:spChg chg="mod">
          <ac:chgData name="Alfred Asterjadhi" userId="39de57b9-85c0-4fd1-aaac-8ca2b6560ad0" providerId="ADAL" clId="{EAB0E81C-0A8A-4FF6-9C1F-22681C897394}" dt="2019-09-19T08:27:33.475" v="1098"/>
          <ac:spMkLst>
            <pc:docMk/>
            <pc:sldMk cId="327690927" sldId="379"/>
            <ac:spMk id="3" creationId="{5B4C857A-3697-4D34-BA6A-72D36BDC6588}"/>
          </ac:spMkLst>
        </pc:spChg>
      </pc:sldChg>
      <pc:sldChg chg="addSp delSp modSp add">
        <pc:chgData name="Alfred Asterjadhi" userId="39de57b9-85c0-4fd1-aaac-8ca2b6560ad0" providerId="ADAL" clId="{EAB0E81C-0A8A-4FF6-9C1F-22681C897394}" dt="2019-09-19T08:27:36.412" v="1099"/>
        <pc:sldMkLst>
          <pc:docMk/>
          <pc:sldMk cId="159246233" sldId="380"/>
        </pc:sldMkLst>
        <pc:spChg chg="mod">
          <ac:chgData name="Alfred Asterjadhi" userId="39de57b9-85c0-4fd1-aaac-8ca2b6560ad0" providerId="ADAL" clId="{EAB0E81C-0A8A-4FF6-9C1F-22681C897394}" dt="2019-09-19T07:53:08.975" v="726" actId="20577"/>
          <ac:spMkLst>
            <pc:docMk/>
            <pc:sldMk cId="159246233" sldId="380"/>
            <ac:spMk id="2" creationId="{3ABA6AE6-46D6-4FBD-BA6E-27FBBDA91655}"/>
          </ac:spMkLst>
        </pc:spChg>
        <pc:spChg chg="mod">
          <ac:chgData name="Alfred Asterjadhi" userId="39de57b9-85c0-4fd1-aaac-8ca2b6560ad0" providerId="ADAL" clId="{EAB0E81C-0A8A-4FF6-9C1F-22681C897394}" dt="2019-09-19T08:27:36.412" v="1099"/>
          <ac:spMkLst>
            <pc:docMk/>
            <pc:sldMk cId="159246233" sldId="380"/>
            <ac:spMk id="3" creationId="{5B4C857A-3697-4D34-BA6A-72D36BDC6588}"/>
          </ac:spMkLst>
        </pc:spChg>
        <pc:spChg chg="add del mod">
          <ac:chgData name="Alfred Asterjadhi" userId="39de57b9-85c0-4fd1-aaac-8ca2b6560ad0" providerId="ADAL" clId="{EAB0E81C-0A8A-4FF6-9C1F-22681C897394}" dt="2019-09-19T07:54:14.297" v="731"/>
          <ac:spMkLst>
            <pc:docMk/>
            <pc:sldMk cId="159246233" sldId="380"/>
            <ac:spMk id="7" creationId="{0491D1C3-783B-4812-B95A-7175168C2C12}"/>
          </ac:spMkLst>
        </pc:spChg>
        <pc:spChg chg="add del mod">
          <ac:chgData name="Alfred Asterjadhi" userId="39de57b9-85c0-4fd1-aaac-8ca2b6560ad0" providerId="ADAL" clId="{EAB0E81C-0A8A-4FF6-9C1F-22681C897394}" dt="2019-09-19T07:54:14.297" v="731"/>
          <ac:spMkLst>
            <pc:docMk/>
            <pc:sldMk cId="159246233" sldId="380"/>
            <ac:spMk id="8" creationId="{7ECC7C13-D3E3-4117-9922-3F08BB7E6FE6}"/>
          </ac:spMkLst>
        </pc:spChg>
        <pc:spChg chg="add del mod">
          <ac:chgData name="Alfred Asterjadhi" userId="39de57b9-85c0-4fd1-aaac-8ca2b6560ad0" providerId="ADAL" clId="{EAB0E81C-0A8A-4FF6-9C1F-22681C897394}" dt="2019-09-19T07:54:14.297" v="731"/>
          <ac:spMkLst>
            <pc:docMk/>
            <pc:sldMk cId="159246233" sldId="380"/>
            <ac:spMk id="9" creationId="{74FD318D-CEF9-4774-90DF-4F3B3AA73455}"/>
          </ac:spMkLst>
        </pc:spChg>
        <pc:spChg chg="add del mod">
          <ac:chgData name="Alfred Asterjadhi" userId="39de57b9-85c0-4fd1-aaac-8ca2b6560ad0" providerId="ADAL" clId="{EAB0E81C-0A8A-4FF6-9C1F-22681C897394}" dt="2019-09-19T07:54:14.297" v="731"/>
          <ac:spMkLst>
            <pc:docMk/>
            <pc:sldMk cId="159246233" sldId="380"/>
            <ac:spMk id="10" creationId="{5AFEEE2C-2845-4028-B456-AAE1D71672A3}"/>
          </ac:spMkLst>
        </pc:spChg>
        <pc:spChg chg="add del mod">
          <ac:chgData name="Alfred Asterjadhi" userId="39de57b9-85c0-4fd1-aaac-8ca2b6560ad0" providerId="ADAL" clId="{EAB0E81C-0A8A-4FF6-9C1F-22681C897394}" dt="2019-09-19T07:54:14.297" v="731"/>
          <ac:spMkLst>
            <pc:docMk/>
            <pc:sldMk cId="159246233" sldId="380"/>
            <ac:spMk id="11" creationId="{6D599696-A17D-41F8-8EA5-061405CB658F}"/>
          </ac:spMkLst>
        </pc:spChg>
        <pc:spChg chg="add del mod">
          <ac:chgData name="Alfred Asterjadhi" userId="39de57b9-85c0-4fd1-aaac-8ca2b6560ad0" providerId="ADAL" clId="{EAB0E81C-0A8A-4FF6-9C1F-22681C897394}" dt="2019-09-19T08:26:16.826" v="1079"/>
          <ac:spMkLst>
            <pc:docMk/>
            <pc:sldMk cId="159246233" sldId="380"/>
            <ac:spMk id="12" creationId="{19C31316-4486-40CB-BFE7-017C91FF1462}"/>
          </ac:spMkLst>
        </pc:spChg>
        <pc:spChg chg="add del mod">
          <ac:chgData name="Alfred Asterjadhi" userId="39de57b9-85c0-4fd1-aaac-8ca2b6560ad0" providerId="ADAL" clId="{EAB0E81C-0A8A-4FF6-9C1F-22681C897394}" dt="2019-09-19T08:26:16.826" v="1079"/>
          <ac:spMkLst>
            <pc:docMk/>
            <pc:sldMk cId="159246233" sldId="380"/>
            <ac:spMk id="13" creationId="{9815CFF9-EE2D-4CB9-BA8D-7E714097EAE0}"/>
          </ac:spMkLst>
        </pc:spChg>
        <pc:spChg chg="add del mod">
          <ac:chgData name="Alfred Asterjadhi" userId="39de57b9-85c0-4fd1-aaac-8ca2b6560ad0" providerId="ADAL" clId="{EAB0E81C-0A8A-4FF6-9C1F-22681C897394}" dt="2019-09-19T08:26:16.826" v="1079"/>
          <ac:spMkLst>
            <pc:docMk/>
            <pc:sldMk cId="159246233" sldId="380"/>
            <ac:spMk id="14" creationId="{B013D5B0-4F5B-4CAD-A17A-B32FC528A42E}"/>
          </ac:spMkLst>
        </pc:spChg>
        <pc:spChg chg="add del mod">
          <ac:chgData name="Alfred Asterjadhi" userId="39de57b9-85c0-4fd1-aaac-8ca2b6560ad0" providerId="ADAL" clId="{EAB0E81C-0A8A-4FF6-9C1F-22681C897394}" dt="2019-09-19T08:26:16.826" v="1079"/>
          <ac:spMkLst>
            <pc:docMk/>
            <pc:sldMk cId="159246233" sldId="380"/>
            <ac:spMk id="15" creationId="{75729BEA-A295-4240-8D10-1A9D8D9F33EE}"/>
          </ac:spMkLst>
        </pc:spChg>
        <pc:spChg chg="add del mod">
          <ac:chgData name="Alfred Asterjadhi" userId="39de57b9-85c0-4fd1-aaac-8ca2b6560ad0" providerId="ADAL" clId="{EAB0E81C-0A8A-4FF6-9C1F-22681C897394}" dt="2019-09-19T08:26:16.826" v="1079"/>
          <ac:spMkLst>
            <pc:docMk/>
            <pc:sldMk cId="159246233" sldId="380"/>
            <ac:spMk id="16" creationId="{E405C97F-9B5C-49E5-B5FA-3E78847B93EB}"/>
          </ac:spMkLst>
        </pc:spChg>
      </pc:sldChg>
      <pc:sldChg chg="add del">
        <pc:chgData name="Alfred Asterjadhi" userId="39de57b9-85c0-4fd1-aaac-8ca2b6560ad0" providerId="ADAL" clId="{EAB0E81C-0A8A-4FF6-9C1F-22681C897394}" dt="2019-09-19T07:53:03.955" v="724" actId="2696"/>
        <pc:sldMkLst>
          <pc:docMk/>
          <pc:sldMk cId="756043418" sldId="380"/>
        </pc:sldMkLst>
      </pc:sldChg>
      <pc:sldChg chg="addSp delSp modSp add">
        <pc:chgData name="Alfred Asterjadhi" userId="39de57b9-85c0-4fd1-aaac-8ca2b6560ad0" providerId="ADAL" clId="{EAB0E81C-0A8A-4FF6-9C1F-22681C897394}" dt="2019-09-19T08:28:01.790" v="1103" actId="14100"/>
        <pc:sldMkLst>
          <pc:docMk/>
          <pc:sldMk cId="2603512289" sldId="381"/>
        </pc:sldMkLst>
        <pc:spChg chg="mod">
          <ac:chgData name="Alfred Asterjadhi" userId="39de57b9-85c0-4fd1-aaac-8ca2b6560ad0" providerId="ADAL" clId="{EAB0E81C-0A8A-4FF6-9C1F-22681C897394}" dt="2019-09-19T07:57:18.358" v="778" actId="20577"/>
          <ac:spMkLst>
            <pc:docMk/>
            <pc:sldMk cId="2603512289" sldId="381"/>
            <ac:spMk id="2" creationId="{3ABA6AE6-46D6-4FBD-BA6E-27FBBDA91655}"/>
          </ac:spMkLst>
        </pc:spChg>
        <pc:spChg chg="mod">
          <ac:chgData name="Alfred Asterjadhi" userId="39de57b9-85c0-4fd1-aaac-8ca2b6560ad0" providerId="ADAL" clId="{EAB0E81C-0A8A-4FF6-9C1F-22681C897394}" dt="2019-09-19T08:28:01.790" v="1103" actId="14100"/>
          <ac:spMkLst>
            <pc:docMk/>
            <pc:sldMk cId="2603512289" sldId="381"/>
            <ac:spMk id="3" creationId="{5B4C857A-3697-4D34-BA6A-72D36BDC6588}"/>
          </ac:spMkLst>
        </pc:spChg>
        <pc:spChg chg="add del mod">
          <ac:chgData name="Alfred Asterjadhi" userId="39de57b9-85c0-4fd1-aaac-8ca2b6560ad0" providerId="ADAL" clId="{EAB0E81C-0A8A-4FF6-9C1F-22681C897394}" dt="2019-09-19T08:27:05.553" v="1089"/>
          <ac:spMkLst>
            <pc:docMk/>
            <pc:sldMk cId="2603512289" sldId="381"/>
            <ac:spMk id="7" creationId="{20A342D2-7386-4551-BAAB-C865472441CB}"/>
          </ac:spMkLst>
        </pc:spChg>
        <pc:spChg chg="add del mod">
          <ac:chgData name="Alfred Asterjadhi" userId="39de57b9-85c0-4fd1-aaac-8ca2b6560ad0" providerId="ADAL" clId="{EAB0E81C-0A8A-4FF6-9C1F-22681C897394}" dt="2019-09-19T08:27:05.553" v="1089"/>
          <ac:spMkLst>
            <pc:docMk/>
            <pc:sldMk cId="2603512289" sldId="381"/>
            <ac:spMk id="8" creationId="{AB7F73C8-F21A-475F-A55D-1A850F3A33D5}"/>
          </ac:spMkLst>
        </pc:spChg>
        <pc:spChg chg="add del mod">
          <ac:chgData name="Alfred Asterjadhi" userId="39de57b9-85c0-4fd1-aaac-8ca2b6560ad0" providerId="ADAL" clId="{EAB0E81C-0A8A-4FF6-9C1F-22681C897394}" dt="2019-09-19T08:27:05.553" v="1089"/>
          <ac:spMkLst>
            <pc:docMk/>
            <pc:sldMk cId="2603512289" sldId="381"/>
            <ac:spMk id="9" creationId="{0030044D-30DF-40DF-B445-CF7068A1548A}"/>
          </ac:spMkLst>
        </pc:spChg>
        <pc:spChg chg="add del mod">
          <ac:chgData name="Alfred Asterjadhi" userId="39de57b9-85c0-4fd1-aaac-8ca2b6560ad0" providerId="ADAL" clId="{EAB0E81C-0A8A-4FF6-9C1F-22681C897394}" dt="2019-09-19T08:27:05.553" v="1089"/>
          <ac:spMkLst>
            <pc:docMk/>
            <pc:sldMk cId="2603512289" sldId="381"/>
            <ac:spMk id="10" creationId="{918446CC-1C5A-4B70-A244-435D33AF877C}"/>
          </ac:spMkLst>
        </pc:spChg>
        <pc:spChg chg="add del mod">
          <ac:chgData name="Alfred Asterjadhi" userId="39de57b9-85c0-4fd1-aaac-8ca2b6560ad0" providerId="ADAL" clId="{EAB0E81C-0A8A-4FF6-9C1F-22681C897394}" dt="2019-09-19T08:27:05.553" v="1089"/>
          <ac:spMkLst>
            <pc:docMk/>
            <pc:sldMk cId="2603512289" sldId="381"/>
            <ac:spMk id="11" creationId="{270587B0-96F0-4E0D-ADEC-EC69F13647F1}"/>
          </ac:spMkLst>
        </pc:spChg>
      </pc:sldChg>
      <pc:sldChg chg="modSp add">
        <pc:chgData name="Alfred Asterjadhi" userId="39de57b9-85c0-4fd1-aaac-8ca2b6560ad0" providerId="ADAL" clId="{EAB0E81C-0A8A-4FF6-9C1F-22681C897394}" dt="2019-09-19T08:29:08.854" v="1105"/>
        <pc:sldMkLst>
          <pc:docMk/>
          <pc:sldMk cId="2775213375" sldId="382"/>
        </pc:sldMkLst>
        <pc:spChg chg="mod">
          <ac:chgData name="Alfred Asterjadhi" userId="39de57b9-85c0-4fd1-aaac-8ca2b6560ad0" providerId="ADAL" clId="{EAB0E81C-0A8A-4FF6-9C1F-22681C897394}" dt="2019-09-19T08:07:18.620" v="825" actId="20577"/>
          <ac:spMkLst>
            <pc:docMk/>
            <pc:sldMk cId="2775213375" sldId="382"/>
            <ac:spMk id="2" creationId="{3ABA6AE6-46D6-4FBD-BA6E-27FBBDA91655}"/>
          </ac:spMkLst>
        </pc:spChg>
        <pc:spChg chg="mod">
          <ac:chgData name="Alfred Asterjadhi" userId="39de57b9-85c0-4fd1-aaac-8ca2b6560ad0" providerId="ADAL" clId="{EAB0E81C-0A8A-4FF6-9C1F-22681C897394}" dt="2019-09-19T08:29:08.854" v="1105"/>
          <ac:spMkLst>
            <pc:docMk/>
            <pc:sldMk cId="2775213375" sldId="382"/>
            <ac:spMk id="3" creationId="{5B4C857A-3697-4D34-BA6A-72D36BDC6588}"/>
          </ac:spMkLst>
        </pc:spChg>
      </pc:sldChg>
      <pc:sldChg chg="addSp delSp modSp add">
        <pc:chgData name="Alfred Asterjadhi" userId="39de57b9-85c0-4fd1-aaac-8ca2b6560ad0" providerId="ADAL" clId="{EAB0E81C-0A8A-4FF6-9C1F-22681C897394}" dt="2019-09-19T08:29:23.297" v="1113" actId="5793"/>
        <pc:sldMkLst>
          <pc:docMk/>
          <pc:sldMk cId="2955469284" sldId="383"/>
        </pc:sldMkLst>
        <pc:spChg chg="mod">
          <ac:chgData name="Alfred Asterjadhi" userId="39de57b9-85c0-4fd1-aaac-8ca2b6560ad0" providerId="ADAL" clId="{EAB0E81C-0A8A-4FF6-9C1F-22681C897394}" dt="2019-09-19T08:12:26.568" v="832" actId="20577"/>
          <ac:spMkLst>
            <pc:docMk/>
            <pc:sldMk cId="2955469284" sldId="383"/>
            <ac:spMk id="2" creationId="{3ABA6AE6-46D6-4FBD-BA6E-27FBBDA91655}"/>
          </ac:spMkLst>
        </pc:spChg>
        <pc:spChg chg="mod">
          <ac:chgData name="Alfred Asterjadhi" userId="39de57b9-85c0-4fd1-aaac-8ca2b6560ad0" providerId="ADAL" clId="{EAB0E81C-0A8A-4FF6-9C1F-22681C897394}" dt="2019-09-19T08:29:23.297" v="1113" actId="5793"/>
          <ac:spMkLst>
            <pc:docMk/>
            <pc:sldMk cId="2955469284" sldId="383"/>
            <ac:spMk id="3" creationId="{5B4C857A-3697-4D34-BA6A-72D36BDC6588}"/>
          </ac:spMkLst>
        </pc:spChg>
        <pc:spChg chg="add del mod">
          <ac:chgData name="Alfred Asterjadhi" userId="39de57b9-85c0-4fd1-aaac-8ca2b6560ad0" providerId="ADAL" clId="{EAB0E81C-0A8A-4FF6-9C1F-22681C897394}" dt="2019-09-19T08:12:37.579" v="834"/>
          <ac:spMkLst>
            <pc:docMk/>
            <pc:sldMk cId="2955469284" sldId="383"/>
            <ac:spMk id="7" creationId="{1F798A7F-4AAA-465E-B6A2-A0F68C222AC8}"/>
          </ac:spMkLst>
        </pc:spChg>
        <pc:spChg chg="add del mod">
          <ac:chgData name="Alfred Asterjadhi" userId="39de57b9-85c0-4fd1-aaac-8ca2b6560ad0" providerId="ADAL" clId="{EAB0E81C-0A8A-4FF6-9C1F-22681C897394}" dt="2019-09-19T08:12:37.579" v="834"/>
          <ac:spMkLst>
            <pc:docMk/>
            <pc:sldMk cId="2955469284" sldId="383"/>
            <ac:spMk id="8" creationId="{6A96E4A3-F7CB-4B5E-BF41-EEC735E4DA47}"/>
          </ac:spMkLst>
        </pc:spChg>
        <pc:spChg chg="add del mod">
          <ac:chgData name="Alfred Asterjadhi" userId="39de57b9-85c0-4fd1-aaac-8ca2b6560ad0" providerId="ADAL" clId="{EAB0E81C-0A8A-4FF6-9C1F-22681C897394}" dt="2019-09-19T08:12:37.579" v="834"/>
          <ac:spMkLst>
            <pc:docMk/>
            <pc:sldMk cId="2955469284" sldId="383"/>
            <ac:spMk id="9" creationId="{A6519B2C-1930-4D0C-AD61-5ABE8FADFE48}"/>
          </ac:spMkLst>
        </pc:spChg>
        <pc:spChg chg="add del mod">
          <ac:chgData name="Alfred Asterjadhi" userId="39de57b9-85c0-4fd1-aaac-8ca2b6560ad0" providerId="ADAL" clId="{EAB0E81C-0A8A-4FF6-9C1F-22681C897394}" dt="2019-09-19T08:12:37.579" v="834"/>
          <ac:spMkLst>
            <pc:docMk/>
            <pc:sldMk cId="2955469284" sldId="383"/>
            <ac:spMk id="10" creationId="{B499729F-E9EC-42DC-A0C1-1E49F2884E81}"/>
          </ac:spMkLst>
        </pc:spChg>
        <pc:spChg chg="add del mod">
          <ac:chgData name="Alfred Asterjadhi" userId="39de57b9-85c0-4fd1-aaac-8ca2b6560ad0" providerId="ADAL" clId="{EAB0E81C-0A8A-4FF6-9C1F-22681C897394}" dt="2019-09-19T08:12:37.579" v="834"/>
          <ac:spMkLst>
            <pc:docMk/>
            <pc:sldMk cId="2955469284" sldId="383"/>
            <ac:spMk id="11" creationId="{A8C63867-AF33-401F-A9A2-633D9D8CA878}"/>
          </ac:spMkLst>
        </pc:spChg>
      </pc:sldChg>
      <pc:sldChg chg="addSp delSp modSp add">
        <pc:chgData name="Alfred Asterjadhi" userId="39de57b9-85c0-4fd1-aaac-8ca2b6560ad0" providerId="ADAL" clId="{EAB0E81C-0A8A-4FF6-9C1F-22681C897394}" dt="2019-09-19T08:30:16.385" v="1140" actId="5793"/>
        <pc:sldMkLst>
          <pc:docMk/>
          <pc:sldMk cId="4294274712" sldId="384"/>
        </pc:sldMkLst>
        <pc:spChg chg="mod">
          <ac:chgData name="Alfred Asterjadhi" userId="39de57b9-85c0-4fd1-aaac-8ca2b6560ad0" providerId="ADAL" clId="{EAB0E81C-0A8A-4FF6-9C1F-22681C897394}" dt="2019-09-19T08:14:57.665" v="880" actId="20577"/>
          <ac:spMkLst>
            <pc:docMk/>
            <pc:sldMk cId="4294274712" sldId="384"/>
            <ac:spMk id="2" creationId="{3ABA6AE6-46D6-4FBD-BA6E-27FBBDA91655}"/>
          </ac:spMkLst>
        </pc:spChg>
        <pc:spChg chg="mod">
          <ac:chgData name="Alfred Asterjadhi" userId="39de57b9-85c0-4fd1-aaac-8ca2b6560ad0" providerId="ADAL" clId="{EAB0E81C-0A8A-4FF6-9C1F-22681C897394}" dt="2019-09-19T08:30:16.385" v="1140" actId="5793"/>
          <ac:spMkLst>
            <pc:docMk/>
            <pc:sldMk cId="4294274712" sldId="384"/>
            <ac:spMk id="3" creationId="{5B4C857A-3697-4D34-BA6A-72D36BDC6588}"/>
          </ac:spMkLst>
        </pc:spChg>
        <pc:spChg chg="add del mod">
          <ac:chgData name="Alfred Asterjadhi" userId="39de57b9-85c0-4fd1-aaac-8ca2b6560ad0" providerId="ADAL" clId="{EAB0E81C-0A8A-4FF6-9C1F-22681C897394}" dt="2019-09-19T08:29:33.066" v="1114"/>
          <ac:spMkLst>
            <pc:docMk/>
            <pc:sldMk cId="4294274712" sldId="384"/>
            <ac:spMk id="7" creationId="{DA4D4963-4BBC-4475-8DC1-E6FAD9FD3772}"/>
          </ac:spMkLst>
        </pc:spChg>
        <pc:spChg chg="add del mod">
          <ac:chgData name="Alfred Asterjadhi" userId="39de57b9-85c0-4fd1-aaac-8ca2b6560ad0" providerId="ADAL" clId="{EAB0E81C-0A8A-4FF6-9C1F-22681C897394}" dt="2019-09-19T08:29:33.066" v="1114"/>
          <ac:spMkLst>
            <pc:docMk/>
            <pc:sldMk cId="4294274712" sldId="384"/>
            <ac:spMk id="8" creationId="{E1379014-D601-4D9C-AE4E-FAF451BC7C84}"/>
          </ac:spMkLst>
        </pc:spChg>
        <pc:spChg chg="add del mod">
          <ac:chgData name="Alfred Asterjadhi" userId="39de57b9-85c0-4fd1-aaac-8ca2b6560ad0" providerId="ADAL" clId="{EAB0E81C-0A8A-4FF6-9C1F-22681C897394}" dt="2019-09-19T08:29:33.066" v="1114"/>
          <ac:spMkLst>
            <pc:docMk/>
            <pc:sldMk cId="4294274712" sldId="384"/>
            <ac:spMk id="9" creationId="{5883383B-BE01-492A-BCA2-EA17BD036A69}"/>
          </ac:spMkLst>
        </pc:spChg>
        <pc:spChg chg="add del mod">
          <ac:chgData name="Alfred Asterjadhi" userId="39de57b9-85c0-4fd1-aaac-8ca2b6560ad0" providerId="ADAL" clId="{EAB0E81C-0A8A-4FF6-9C1F-22681C897394}" dt="2019-09-19T08:29:33.066" v="1114"/>
          <ac:spMkLst>
            <pc:docMk/>
            <pc:sldMk cId="4294274712" sldId="384"/>
            <ac:spMk id="10" creationId="{781FDCFE-6949-4D2D-9D97-0A4240058D22}"/>
          </ac:spMkLst>
        </pc:spChg>
        <pc:spChg chg="add del mod">
          <ac:chgData name="Alfred Asterjadhi" userId="39de57b9-85c0-4fd1-aaac-8ca2b6560ad0" providerId="ADAL" clId="{EAB0E81C-0A8A-4FF6-9C1F-22681C897394}" dt="2019-09-19T08:29:33.066" v="1114"/>
          <ac:spMkLst>
            <pc:docMk/>
            <pc:sldMk cId="4294274712" sldId="384"/>
            <ac:spMk id="11" creationId="{11D69694-B49B-4105-A79E-BED60FD74175}"/>
          </ac:spMkLst>
        </pc:spChg>
      </pc:sldChg>
      <pc:sldChg chg="addSp delSp modSp add">
        <pc:chgData name="Alfred Asterjadhi" userId="39de57b9-85c0-4fd1-aaac-8ca2b6560ad0" providerId="ADAL" clId="{EAB0E81C-0A8A-4FF6-9C1F-22681C897394}" dt="2019-09-19T08:31:53.642" v="1169" actId="14100"/>
        <pc:sldMkLst>
          <pc:docMk/>
          <pc:sldMk cId="1894156341" sldId="385"/>
        </pc:sldMkLst>
        <pc:spChg chg="mod">
          <ac:chgData name="Alfred Asterjadhi" userId="39de57b9-85c0-4fd1-aaac-8ca2b6560ad0" providerId="ADAL" clId="{EAB0E81C-0A8A-4FF6-9C1F-22681C897394}" dt="2019-09-19T08:16:07.724" v="893" actId="20577"/>
          <ac:spMkLst>
            <pc:docMk/>
            <pc:sldMk cId="1894156341" sldId="385"/>
            <ac:spMk id="2" creationId="{3ABA6AE6-46D6-4FBD-BA6E-27FBBDA91655}"/>
          </ac:spMkLst>
        </pc:spChg>
        <pc:spChg chg="mod">
          <ac:chgData name="Alfred Asterjadhi" userId="39de57b9-85c0-4fd1-aaac-8ca2b6560ad0" providerId="ADAL" clId="{EAB0E81C-0A8A-4FF6-9C1F-22681C897394}" dt="2019-09-19T08:31:53.642" v="1169" actId="14100"/>
          <ac:spMkLst>
            <pc:docMk/>
            <pc:sldMk cId="1894156341" sldId="385"/>
            <ac:spMk id="3" creationId="{5B4C857A-3697-4D34-BA6A-72D36BDC6588}"/>
          </ac:spMkLst>
        </pc:spChg>
        <pc:spChg chg="add del mod">
          <ac:chgData name="Alfred Asterjadhi" userId="39de57b9-85c0-4fd1-aaac-8ca2b6560ad0" providerId="ADAL" clId="{EAB0E81C-0A8A-4FF6-9C1F-22681C897394}" dt="2019-09-19T08:30:48.246" v="1141"/>
          <ac:spMkLst>
            <pc:docMk/>
            <pc:sldMk cId="1894156341" sldId="385"/>
            <ac:spMk id="7" creationId="{2BDD0F8B-7750-4902-8D6B-72B26F0ECF73}"/>
          </ac:spMkLst>
        </pc:spChg>
        <pc:spChg chg="add del mod">
          <ac:chgData name="Alfred Asterjadhi" userId="39de57b9-85c0-4fd1-aaac-8ca2b6560ad0" providerId="ADAL" clId="{EAB0E81C-0A8A-4FF6-9C1F-22681C897394}" dt="2019-09-19T08:30:48.246" v="1141"/>
          <ac:spMkLst>
            <pc:docMk/>
            <pc:sldMk cId="1894156341" sldId="385"/>
            <ac:spMk id="8" creationId="{26723C47-F063-4964-ABF6-1A9D71C43FED}"/>
          </ac:spMkLst>
        </pc:spChg>
        <pc:spChg chg="add del mod">
          <ac:chgData name="Alfred Asterjadhi" userId="39de57b9-85c0-4fd1-aaac-8ca2b6560ad0" providerId="ADAL" clId="{EAB0E81C-0A8A-4FF6-9C1F-22681C897394}" dt="2019-09-19T08:30:48.246" v="1141"/>
          <ac:spMkLst>
            <pc:docMk/>
            <pc:sldMk cId="1894156341" sldId="385"/>
            <ac:spMk id="9" creationId="{67967F0E-BBD1-4FB5-A46B-C5A820B80991}"/>
          </ac:spMkLst>
        </pc:spChg>
        <pc:spChg chg="add del mod">
          <ac:chgData name="Alfred Asterjadhi" userId="39de57b9-85c0-4fd1-aaac-8ca2b6560ad0" providerId="ADAL" clId="{EAB0E81C-0A8A-4FF6-9C1F-22681C897394}" dt="2019-09-19T08:30:48.246" v="1141"/>
          <ac:spMkLst>
            <pc:docMk/>
            <pc:sldMk cId="1894156341" sldId="385"/>
            <ac:spMk id="10" creationId="{38E41FF4-6447-4C9E-80D9-5D6E7991621B}"/>
          </ac:spMkLst>
        </pc:spChg>
        <pc:spChg chg="add del mod">
          <ac:chgData name="Alfred Asterjadhi" userId="39de57b9-85c0-4fd1-aaac-8ca2b6560ad0" providerId="ADAL" clId="{EAB0E81C-0A8A-4FF6-9C1F-22681C897394}" dt="2019-09-19T08:30:48.246" v="1141"/>
          <ac:spMkLst>
            <pc:docMk/>
            <pc:sldMk cId="1894156341" sldId="385"/>
            <ac:spMk id="11" creationId="{B0305FD3-B40A-4A8C-9584-425721124433}"/>
          </ac:spMkLst>
        </pc:spChg>
      </pc:sldChg>
      <pc:sldChg chg="addSp delSp modSp add">
        <pc:chgData name="Alfred Asterjadhi" userId="39de57b9-85c0-4fd1-aaac-8ca2b6560ad0" providerId="ADAL" clId="{EAB0E81C-0A8A-4FF6-9C1F-22681C897394}" dt="2019-09-19T08:34:08.334" v="1218" actId="20577"/>
        <pc:sldMkLst>
          <pc:docMk/>
          <pc:sldMk cId="1954342750" sldId="386"/>
        </pc:sldMkLst>
        <pc:spChg chg="mod">
          <ac:chgData name="Alfred Asterjadhi" userId="39de57b9-85c0-4fd1-aaac-8ca2b6560ad0" providerId="ADAL" clId="{EAB0E81C-0A8A-4FF6-9C1F-22681C897394}" dt="2019-09-19T08:16:56.667" v="898" actId="20577"/>
          <ac:spMkLst>
            <pc:docMk/>
            <pc:sldMk cId="1954342750" sldId="386"/>
            <ac:spMk id="2" creationId="{3ABA6AE6-46D6-4FBD-BA6E-27FBBDA91655}"/>
          </ac:spMkLst>
        </pc:spChg>
        <pc:spChg chg="mod">
          <ac:chgData name="Alfred Asterjadhi" userId="39de57b9-85c0-4fd1-aaac-8ca2b6560ad0" providerId="ADAL" clId="{EAB0E81C-0A8A-4FF6-9C1F-22681C897394}" dt="2019-09-19T08:34:08.334" v="1218" actId="20577"/>
          <ac:spMkLst>
            <pc:docMk/>
            <pc:sldMk cId="1954342750" sldId="386"/>
            <ac:spMk id="3" creationId="{5B4C857A-3697-4D34-BA6A-72D36BDC6588}"/>
          </ac:spMkLst>
        </pc:spChg>
        <pc:spChg chg="add del mod">
          <ac:chgData name="Alfred Asterjadhi" userId="39de57b9-85c0-4fd1-aaac-8ca2b6560ad0" providerId="ADAL" clId="{EAB0E81C-0A8A-4FF6-9C1F-22681C897394}" dt="2019-09-19T08:17:08.463" v="900"/>
          <ac:spMkLst>
            <pc:docMk/>
            <pc:sldMk cId="1954342750" sldId="386"/>
            <ac:spMk id="7" creationId="{7E5DED31-BF78-4E1E-8CF3-A8EB56886601}"/>
          </ac:spMkLst>
        </pc:spChg>
        <pc:spChg chg="add del mod">
          <ac:chgData name="Alfred Asterjadhi" userId="39de57b9-85c0-4fd1-aaac-8ca2b6560ad0" providerId="ADAL" clId="{EAB0E81C-0A8A-4FF6-9C1F-22681C897394}" dt="2019-09-19T08:17:08.463" v="900"/>
          <ac:spMkLst>
            <pc:docMk/>
            <pc:sldMk cId="1954342750" sldId="386"/>
            <ac:spMk id="8" creationId="{5A4EEC11-9A0F-42F0-892C-213EA9DCEF5A}"/>
          </ac:spMkLst>
        </pc:spChg>
        <pc:spChg chg="add del mod">
          <ac:chgData name="Alfred Asterjadhi" userId="39de57b9-85c0-4fd1-aaac-8ca2b6560ad0" providerId="ADAL" clId="{EAB0E81C-0A8A-4FF6-9C1F-22681C897394}" dt="2019-09-19T08:17:08.463" v="900"/>
          <ac:spMkLst>
            <pc:docMk/>
            <pc:sldMk cId="1954342750" sldId="386"/>
            <ac:spMk id="9" creationId="{25F3BB65-F5E9-4BB7-BC6F-76DB226E0CCC}"/>
          </ac:spMkLst>
        </pc:spChg>
        <pc:spChg chg="add del mod">
          <ac:chgData name="Alfred Asterjadhi" userId="39de57b9-85c0-4fd1-aaac-8ca2b6560ad0" providerId="ADAL" clId="{EAB0E81C-0A8A-4FF6-9C1F-22681C897394}" dt="2019-09-19T08:17:08.463" v="900"/>
          <ac:spMkLst>
            <pc:docMk/>
            <pc:sldMk cId="1954342750" sldId="386"/>
            <ac:spMk id="10" creationId="{CC7E6EFF-FCF5-4E0A-90FC-C93C25AAA269}"/>
          </ac:spMkLst>
        </pc:spChg>
        <pc:spChg chg="add del mod">
          <ac:chgData name="Alfred Asterjadhi" userId="39de57b9-85c0-4fd1-aaac-8ca2b6560ad0" providerId="ADAL" clId="{EAB0E81C-0A8A-4FF6-9C1F-22681C897394}" dt="2019-09-19T08:17:08.463" v="900"/>
          <ac:spMkLst>
            <pc:docMk/>
            <pc:sldMk cId="1954342750" sldId="386"/>
            <ac:spMk id="11" creationId="{26DF9D58-43A4-4EFB-9F12-1C0A28B712BA}"/>
          </ac:spMkLst>
        </pc:spChg>
        <pc:spChg chg="add del mod">
          <ac:chgData name="Alfred Asterjadhi" userId="39de57b9-85c0-4fd1-aaac-8ca2b6560ad0" providerId="ADAL" clId="{EAB0E81C-0A8A-4FF6-9C1F-22681C897394}" dt="2019-09-19T08:32:35.961" v="1170"/>
          <ac:spMkLst>
            <pc:docMk/>
            <pc:sldMk cId="1954342750" sldId="386"/>
            <ac:spMk id="12" creationId="{3891BACF-D5DE-4BBA-AEBF-C71B6A936532}"/>
          </ac:spMkLst>
        </pc:spChg>
        <pc:spChg chg="add del mod">
          <ac:chgData name="Alfred Asterjadhi" userId="39de57b9-85c0-4fd1-aaac-8ca2b6560ad0" providerId="ADAL" clId="{EAB0E81C-0A8A-4FF6-9C1F-22681C897394}" dt="2019-09-19T08:32:35.961" v="1170"/>
          <ac:spMkLst>
            <pc:docMk/>
            <pc:sldMk cId="1954342750" sldId="386"/>
            <ac:spMk id="13" creationId="{31D0BFB8-089E-45B5-87B3-0D8BA6CFAE90}"/>
          </ac:spMkLst>
        </pc:spChg>
        <pc:spChg chg="add del mod">
          <ac:chgData name="Alfred Asterjadhi" userId="39de57b9-85c0-4fd1-aaac-8ca2b6560ad0" providerId="ADAL" clId="{EAB0E81C-0A8A-4FF6-9C1F-22681C897394}" dt="2019-09-19T08:32:35.961" v="1170"/>
          <ac:spMkLst>
            <pc:docMk/>
            <pc:sldMk cId="1954342750" sldId="386"/>
            <ac:spMk id="14" creationId="{4D655880-4E60-4120-B9A7-436DDC30EDA4}"/>
          </ac:spMkLst>
        </pc:spChg>
        <pc:spChg chg="add del mod">
          <ac:chgData name="Alfred Asterjadhi" userId="39de57b9-85c0-4fd1-aaac-8ca2b6560ad0" providerId="ADAL" clId="{EAB0E81C-0A8A-4FF6-9C1F-22681C897394}" dt="2019-09-19T08:32:35.961" v="1170"/>
          <ac:spMkLst>
            <pc:docMk/>
            <pc:sldMk cId="1954342750" sldId="386"/>
            <ac:spMk id="15" creationId="{926A92A6-899F-4C7E-BCE8-564E92CE7554}"/>
          </ac:spMkLst>
        </pc:spChg>
        <pc:spChg chg="add del mod">
          <ac:chgData name="Alfred Asterjadhi" userId="39de57b9-85c0-4fd1-aaac-8ca2b6560ad0" providerId="ADAL" clId="{EAB0E81C-0A8A-4FF6-9C1F-22681C897394}" dt="2019-09-19T08:32:35.961" v="1170"/>
          <ac:spMkLst>
            <pc:docMk/>
            <pc:sldMk cId="1954342750" sldId="386"/>
            <ac:spMk id="16" creationId="{13E2A581-9ED5-435B-8AE3-CA3F9B270F58}"/>
          </ac:spMkLst>
        </pc:spChg>
      </pc:sldChg>
      <pc:sldChg chg="addSp delSp modSp add">
        <pc:chgData name="Alfred Asterjadhi" userId="39de57b9-85c0-4fd1-aaac-8ca2b6560ad0" providerId="ADAL" clId="{EAB0E81C-0A8A-4FF6-9C1F-22681C897394}" dt="2019-09-19T08:43:29.365" v="1410" actId="20577"/>
        <pc:sldMkLst>
          <pc:docMk/>
          <pc:sldMk cId="4201361653" sldId="387"/>
        </pc:sldMkLst>
        <pc:spChg chg="mod">
          <ac:chgData name="Alfred Asterjadhi" userId="39de57b9-85c0-4fd1-aaac-8ca2b6560ad0" providerId="ADAL" clId="{EAB0E81C-0A8A-4FF6-9C1F-22681C897394}" dt="2019-09-19T08:41:48.462" v="1348" actId="20577"/>
          <ac:spMkLst>
            <pc:docMk/>
            <pc:sldMk cId="4201361653" sldId="387"/>
            <ac:spMk id="2" creationId="{3ABA6AE6-46D6-4FBD-BA6E-27FBBDA91655}"/>
          </ac:spMkLst>
        </pc:spChg>
        <pc:spChg chg="mod">
          <ac:chgData name="Alfred Asterjadhi" userId="39de57b9-85c0-4fd1-aaac-8ca2b6560ad0" providerId="ADAL" clId="{EAB0E81C-0A8A-4FF6-9C1F-22681C897394}" dt="2019-09-19T08:43:29.365" v="1410" actId="20577"/>
          <ac:spMkLst>
            <pc:docMk/>
            <pc:sldMk cId="4201361653" sldId="387"/>
            <ac:spMk id="3" creationId="{5B4C857A-3697-4D34-BA6A-72D36BDC6588}"/>
          </ac:spMkLst>
        </pc:spChg>
        <pc:spChg chg="add del mod">
          <ac:chgData name="Alfred Asterjadhi" userId="39de57b9-85c0-4fd1-aaac-8ca2b6560ad0" providerId="ADAL" clId="{EAB0E81C-0A8A-4FF6-9C1F-22681C897394}" dt="2019-09-19T08:42:09.563" v="1351"/>
          <ac:spMkLst>
            <pc:docMk/>
            <pc:sldMk cId="4201361653" sldId="387"/>
            <ac:spMk id="7" creationId="{8027C2D9-C0D4-4DD8-8EDE-55A828B72D99}"/>
          </ac:spMkLst>
        </pc:spChg>
        <pc:spChg chg="add del mod">
          <ac:chgData name="Alfred Asterjadhi" userId="39de57b9-85c0-4fd1-aaac-8ca2b6560ad0" providerId="ADAL" clId="{EAB0E81C-0A8A-4FF6-9C1F-22681C897394}" dt="2019-09-19T08:42:09.563" v="1351"/>
          <ac:spMkLst>
            <pc:docMk/>
            <pc:sldMk cId="4201361653" sldId="387"/>
            <ac:spMk id="8" creationId="{730D71B3-ACC4-4C11-99F8-55770894DA49}"/>
          </ac:spMkLst>
        </pc:spChg>
        <pc:spChg chg="add del mod">
          <ac:chgData name="Alfred Asterjadhi" userId="39de57b9-85c0-4fd1-aaac-8ca2b6560ad0" providerId="ADAL" clId="{EAB0E81C-0A8A-4FF6-9C1F-22681C897394}" dt="2019-09-19T08:42:09.563" v="1351"/>
          <ac:spMkLst>
            <pc:docMk/>
            <pc:sldMk cId="4201361653" sldId="387"/>
            <ac:spMk id="9" creationId="{628179F0-4C59-4FD8-90D6-44DC198DAFD2}"/>
          </ac:spMkLst>
        </pc:spChg>
        <pc:spChg chg="add del mod">
          <ac:chgData name="Alfred Asterjadhi" userId="39de57b9-85c0-4fd1-aaac-8ca2b6560ad0" providerId="ADAL" clId="{EAB0E81C-0A8A-4FF6-9C1F-22681C897394}" dt="2019-09-19T08:42:09.563" v="1351"/>
          <ac:spMkLst>
            <pc:docMk/>
            <pc:sldMk cId="4201361653" sldId="387"/>
            <ac:spMk id="10" creationId="{EB6590E0-52EF-46BD-B90D-E5433AF7C3ED}"/>
          </ac:spMkLst>
        </pc:spChg>
        <pc:spChg chg="add del mod">
          <ac:chgData name="Alfred Asterjadhi" userId="39de57b9-85c0-4fd1-aaac-8ca2b6560ad0" providerId="ADAL" clId="{EAB0E81C-0A8A-4FF6-9C1F-22681C897394}" dt="2019-09-19T08:42:09.563" v="1351"/>
          <ac:spMkLst>
            <pc:docMk/>
            <pc:sldMk cId="4201361653" sldId="387"/>
            <ac:spMk id="11" creationId="{ED550A2E-BD47-4EAB-99E2-258FAF36ECD4}"/>
          </ac:spMkLst>
        </pc:spChg>
      </pc:sldChg>
      <pc:sldMasterChg chg="modSp">
        <pc:chgData name="Alfred Asterjadhi" userId="39de57b9-85c0-4fd1-aaac-8ca2b6560ad0" providerId="ADAL" clId="{EAB0E81C-0A8A-4FF6-9C1F-22681C897394}" dt="2019-09-19T07:23:25.110" v="1" actId="20577"/>
        <pc:sldMasterMkLst>
          <pc:docMk/>
          <pc:sldMasterMk cId="0" sldId="2147483648"/>
        </pc:sldMasterMkLst>
        <pc:spChg chg="mod">
          <ac:chgData name="Alfred Asterjadhi" userId="39de57b9-85c0-4fd1-aaac-8ca2b6560ad0" providerId="ADAL" clId="{EAB0E81C-0A8A-4FF6-9C1F-22681C897394}" dt="2019-09-19T07:23:25.11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E0EF602-84FC-49A8-9DFB-450F5FB0AAD7}"/>
    <pc:docChg chg="custSel modSld modMainMaster">
      <pc:chgData name="Alfred Asterjadhi" userId="39de57b9-85c0-4fd1-aaac-8ca2b6560ad0" providerId="ADAL" clId="{7E0EF602-84FC-49A8-9DFB-450F5FB0AAD7}" dt="2019-09-19T05:32:08.004" v="287" actId="207"/>
      <pc:docMkLst>
        <pc:docMk/>
      </pc:docMkLst>
      <pc:sldChg chg="modSp">
        <pc:chgData name="Alfred Asterjadhi" userId="39de57b9-85c0-4fd1-aaac-8ca2b6560ad0" providerId="ADAL" clId="{7E0EF602-84FC-49A8-9DFB-450F5FB0AAD7}" dt="2019-09-18T10:45:28.828" v="77" actId="14100"/>
        <pc:sldMkLst>
          <pc:docMk/>
          <pc:sldMk cId="3238388333" sldId="294"/>
        </pc:sldMkLst>
        <pc:spChg chg="mod">
          <ac:chgData name="Alfred Asterjadhi" userId="39de57b9-85c0-4fd1-aaac-8ca2b6560ad0" providerId="ADAL" clId="{7E0EF602-84FC-49A8-9DFB-450F5FB0AAD7}" dt="2019-09-18T10:45:28.828" v="77" actId="14100"/>
          <ac:spMkLst>
            <pc:docMk/>
            <pc:sldMk cId="3238388333" sldId="294"/>
            <ac:spMk id="3" creationId="{BA81CA66-36C1-4159-BDBE-897A4500503B}"/>
          </ac:spMkLst>
        </pc:spChg>
      </pc:sldChg>
      <pc:sldChg chg="modSp">
        <pc:chgData name="Alfred Asterjadhi" userId="39de57b9-85c0-4fd1-aaac-8ca2b6560ad0" providerId="ADAL" clId="{7E0EF602-84FC-49A8-9DFB-450F5FB0AAD7}" dt="2019-09-19T05:31:45.355" v="283"/>
        <pc:sldMkLst>
          <pc:docMk/>
          <pc:sldMk cId="4012074164" sldId="343"/>
        </pc:sldMkLst>
        <pc:graphicFrameChg chg="mod modGraphic">
          <ac:chgData name="Alfred Asterjadhi" userId="39de57b9-85c0-4fd1-aaac-8ca2b6560ad0" providerId="ADAL" clId="{7E0EF602-84FC-49A8-9DFB-450F5FB0AAD7}" dt="2019-09-19T05:31:45.355" v="283"/>
          <ac:graphicFrameMkLst>
            <pc:docMk/>
            <pc:sldMk cId="4012074164" sldId="343"/>
            <ac:graphicFrameMk id="6" creationId="{5094FBC8-BB74-47F3-965D-16BC678F4D1D}"/>
          </ac:graphicFrameMkLst>
        </pc:graphicFrameChg>
      </pc:sldChg>
      <pc:sldChg chg="modSp">
        <pc:chgData name="Alfred Asterjadhi" userId="39de57b9-85c0-4fd1-aaac-8ca2b6560ad0" providerId="ADAL" clId="{7E0EF602-84FC-49A8-9DFB-450F5FB0AAD7}" dt="2019-09-18T10:46:48.700" v="83" actId="207"/>
        <pc:sldMkLst>
          <pc:docMk/>
          <pc:sldMk cId="810553771" sldId="350"/>
        </pc:sldMkLst>
        <pc:spChg chg="mod">
          <ac:chgData name="Alfred Asterjadhi" userId="39de57b9-85c0-4fd1-aaac-8ca2b6560ad0" providerId="ADAL" clId="{7E0EF602-84FC-49A8-9DFB-450F5FB0AAD7}" dt="2019-09-18T10:46:48.700" v="83" actId="207"/>
          <ac:spMkLst>
            <pc:docMk/>
            <pc:sldMk cId="810553771" sldId="350"/>
            <ac:spMk id="3" creationId="{7F5D52C6-07BC-4103-BBEF-E5A4CC9353C1}"/>
          </ac:spMkLst>
        </pc:spChg>
      </pc:sldChg>
      <pc:sldChg chg="modSp">
        <pc:chgData name="Alfred Asterjadhi" userId="39de57b9-85c0-4fd1-aaac-8ca2b6560ad0" providerId="ADAL" clId="{7E0EF602-84FC-49A8-9DFB-450F5FB0AAD7}" dt="2019-09-19T05:30:37.272" v="273" actId="207"/>
        <pc:sldMkLst>
          <pc:docMk/>
          <pc:sldMk cId="2888491604" sldId="351"/>
        </pc:sldMkLst>
        <pc:spChg chg="mod">
          <ac:chgData name="Alfred Asterjadhi" userId="39de57b9-85c0-4fd1-aaac-8ca2b6560ad0" providerId="ADAL" clId="{7E0EF602-84FC-49A8-9DFB-450F5FB0AAD7}" dt="2019-09-19T05:30:37.272" v="273" actId="207"/>
          <ac:spMkLst>
            <pc:docMk/>
            <pc:sldMk cId="2888491604" sldId="351"/>
            <ac:spMk id="3" creationId="{7F5D52C6-07BC-4103-BBEF-E5A4CC9353C1}"/>
          </ac:spMkLst>
        </pc:spChg>
      </pc:sldChg>
      <pc:sldChg chg="modSp">
        <pc:chgData name="Alfred Asterjadhi" userId="39de57b9-85c0-4fd1-aaac-8ca2b6560ad0" providerId="ADAL" clId="{7E0EF602-84FC-49A8-9DFB-450F5FB0AAD7}" dt="2019-09-19T04:21:20.907" v="220" actId="207"/>
        <pc:sldMkLst>
          <pc:docMk/>
          <pc:sldMk cId="2294504371" sldId="355"/>
        </pc:sldMkLst>
        <pc:spChg chg="mod">
          <ac:chgData name="Alfred Asterjadhi" userId="39de57b9-85c0-4fd1-aaac-8ca2b6560ad0" providerId="ADAL" clId="{7E0EF602-84FC-49A8-9DFB-450F5FB0AAD7}" dt="2019-09-19T04:21:20.907" v="220" actId="207"/>
          <ac:spMkLst>
            <pc:docMk/>
            <pc:sldMk cId="2294504371" sldId="355"/>
            <ac:spMk id="3" creationId="{1F20FB25-12D9-462B-ABAC-EF0CD00FC756}"/>
          </ac:spMkLst>
        </pc:spChg>
      </pc:sldChg>
      <pc:sldChg chg="modSp">
        <pc:chgData name="Alfred Asterjadhi" userId="39de57b9-85c0-4fd1-aaac-8ca2b6560ad0" providerId="ADAL" clId="{7E0EF602-84FC-49A8-9DFB-450F5FB0AAD7}" dt="2019-09-19T03:38:56.345" v="185" actId="207"/>
        <pc:sldMkLst>
          <pc:docMk/>
          <pc:sldMk cId="2090181183" sldId="356"/>
        </pc:sldMkLst>
        <pc:graphicFrameChg chg="mod modGraphic">
          <ac:chgData name="Alfred Asterjadhi" userId="39de57b9-85c0-4fd1-aaac-8ca2b6560ad0" providerId="ADAL" clId="{7E0EF602-84FC-49A8-9DFB-450F5FB0AAD7}" dt="2019-09-19T03:38:56.345" v="185" actId="207"/>
          <ac:graphicFrameMkLst>
            <pc:docMk/>
            <pc:sldMk cId="2090181183" sldId="356"/>
            <ac:graphicFrameMk id="6" creationId="{5094FBC8-BB74-47F3-965D-16BC678F4D1D}"/>
          </ac:graphicFrameMkLst>
        </pc:graphicFrameChg>
      </pc:sldChg>
      <pc:sldChg chg="modSp">
        <pc:chgData name="Alfred Asterjadhi" userId="39de57b9-85c0-4fd1-aaac-8ca2b6560ad0" providerId="ADAL" clId="{7E0EF602-84FC-49A8-9DFB-450F5FB0AAD7}" dt="2019-09-19T05:31:25.418" v="280" actId="207"/>
        <pc:sldMkLst>
          <pc:docMk/>
          <pc:sldMk cId="2304446118" sldId="357"/>
        </pc:sldMkLst>
        <pc:graphicFrameChg chg="mod modGraphic">
          <ac:chgData name="Alfred Asterjadhi" userId="39de57b9-85c0-4fd1-aaac-8ca2b6560ad0" providerId="ADAL" clId="{7E0EF602-84FC-49A8-9DFB-450F5FB0AAD7}" dt="2019-09-19T05:31:25.418" v="280" actId="207"/>
          <ac:graphicFrameMkLst>
            <pc:docMk/>
            <pc:sldMk cId="2304446118" sldId="357"/>
            <ac:graphicFrameMk id="6" creationId="{5094FBC8-BB74-47F3-965D-16BC678F4D1D}"/>
          </ac:graphicFrameMkLst>
        </pc:graphicFrameChg>
      </pc:sldChg>
      <pc:sldChg chg="modSp">
        <pc:chgData name="Alfred Asterjadhi" userId="39de57b9-85c0-4fd1-aaac-8ca2b6560ad0" providerId="ADAL" clId="{7E0EF602-84FC-49A8-9DFB-450F5FB0AAD7}" dt="2019-09-18T10:43:04.683" v="76" actId="207"/>
        <pc:sldMkLst>
          <pc:docMk/>
          <pc:sldMk cId="1250459100" sldId="360"/>
        </pc:sldMkLst>
        <pc:graphicFrameChg chg="mod modGraphic">
          <ac:chgData name="Alfred Asterjadhi" userId="39de57b9-85c0-4fd1-aaac-8ca2b6560ad0" providerId="ADAL" clId="{7E0EF602-84FC-49A8-9DFB-450F5FB0AAD7}" dt="2019-09-18T10:43:04.683" v="76" actId="207"/>
          <ac:graphicFrameMkLst>
            <pc:docMk/>
            <pc:sldMk cId="1250459100" sldId="360"/>
            <ac:graphicFrameMk id="6" creationId="{5094FBC8-BB74-47F3-965D-16BC678F4D1D}"/>
          </ac:graphicFrameMkLst>
        </pc:graphicFrameChg>
      </pc:sldChg>
      <pc:sldChg chg="modSp">
        <pc:chgData name="Alfred Asterjadhi" userId="39de57b9-85c0-4fd1-aaac-8ca2b6560ad0" providerId="ADAL" clId="{7E0EF602-84FC-49A8-9DFB-450F5FB0AAD7}" dt="2019-09-19T05:31:59.249" v="285" actId="207"/>
        <pc:sldMkLst>
          <pc:docMk/>
          <pc:sldMk cId="3202830010" sldId="361"/>
        </pc:sldMkLst>
        <pc:graphicFrameChg chg="mod modGraphic">
          <ac:chgData name="Alfred Asterjadhi" userId="39de57b9-85c0-4fd1-aaac-8ca2b6560ad0" providerId="ADAL" clId="{7E0EF602-84FC-49A8-9DFB-450F5FB0AAD7}" dt="2019-09-19T05:31:59.249" v="285" actId="207"/>
          <ac:graphicFrameMkLst>
            <pc:docMk/>
            <pc:sldMk cId="3202830010" sldId="361"/>
            <ac:graphicFrameMk id="6" creationId="{5094FBC8-BB74-47F3-965D-16BC678F4D1D}"/>
          </ac:graphicFrameMkLst>
        </pc:graphicFrameChg>
      </pc:sldChg>
      <pc:sldChg chg="modSp">
        <pc:chgData name="Alfred Asterjadhi" userId="39de57b9-85c0-4fd1-aaac-8ca2b6560ad0" providerId="ADAL" clId="{7E0EF602-84FC-49A8-9DFB-450F5FB0AAD7}" dt="2019-09-19T05:32:08.004" v="287" actId="207"/>
        <pc:sldMkLst>
          <pc:docMk/>
          <pc:sldMk cId="3107124124" sldId="362"/>
        </pc:sldMkLst>
        <pc:graphicFrameChg chg="mod modGraphic">
          <ac:chgData name="Alfred Asterjadhi" userId="39de57b9-85c0-4fd1-aaac-8ca2b6560ad0" providerId="ADAL" clId="{7E0EF602-84FC-49A8-9DFB-450F5FB0AAD7}" dt="2019-09-19T05:32:08.004" v="287" actId="207"/>
          <ac:graphicFrameMkLst>
            <pc:docMk/>
            <pc:sldMk cId="3107124124" sldId="362"/>
            <ac:graphicFrameMk id="6" creationId="{5094FBC8-BB74-47F3-965D-16BC678F4D1D}"/>
          </ac:graphicFrameMkLst>
        </pc:graphicFrameChg>
      </pc:sldChg>
      <pc:sldChg chg="modSp">
        <pc:chgData name="Alfred Asterjadhi" userId="39de57b9-85c0-4fd1-aaac-8ca2b6560ad0" providerId="ADAL" clId="{7E0EF602-84FC-49A8-9DFB-450F5FB0AAD7}" dt="2019-09-19T03:34:01.753" v="171" actId="20577"/>
        <pc:sldMkLst>
          <pc:docMk/>
          <pc:sldMk cId="2208398079" sldId="366"/>
        </pc:sldMkLst>
        <pc:spChg chg="mod">
          <ac:chgData name="Alfred Asterjadhi" userId="39de57b9-85c0-4fd1-aaac-8ca2b6560ad0" providerId="ADAL" clId="{7E0EF602-84FC-49A8-9DFB-450F5FB0AAD7}" dt="2019-09-19T03:34:01.753" v="171" actId="20577"/>
          <ac:spMkLst>
            <pc:docMk/>
            <pc:sldMk cId="2208398079" sldId="366"/>
            <ac:spMk id="3" creationId="{79EC96B1-BBBD-4A61-990C-748F270A232A}"/>
          </ac:spMkLst>
        </pc:spChg>
      </pc:sldChg>
      <pc:sldChg chg="modSp">
        <pc:chgData name="Alfred Asterjadhi" userId="39de57b9-85c0-4fd1-aaac-8ca2b6560ad0" providerId="ADAL" clId="{7E0EF602-84FC-49A8-9DFB-450F5FB0AAD7}" dt="2019-09-18T10:46:26.095" v="82" actId="14100"/>
        <pc:sldMkLst>
          <pc:docMk/>
          <pc:sldMk cId="4051486214" sldId="368"/>
        </pc:sldMkLst>
        <pc:spChg chg="mod">
          <ac:chgData name="Alfred Asterjadhi" userId="39de57b9-85c0-4fd1-aaac-8ca2b6560ad0" providerId="ADAL" clId="{7E0EF602-84FC-49A8-9DFB-450F5FB0AAD7}" dt="2019-09-18T10:46:26.095" v="82" actId="14100"/>
          <ac:spMkLst>
            <pc:docMk/>
            <pc:sldMk cId="4051486214" sldId="368"/>
            <ac:spMk id="3" creationId="{75210C35-A76A-4334-8182-079B0EB21A51}"/>
          </ac:spMkLst>
        </pc:spChg>
      </pc:sldChg>
      <pc:sldChg chg="modSp">
        <pc:chgData name="Alfred Asterjadhi" userId="39de57b9-85c0-4fd1-aaac-8ca2b6560ad0" providerId="ADAL" clId="{7E0EF602-84FC-49A8-9DFB-450F5FB0AAD7}" dt="2019-09-18T10:46:55.114" v="84" actId="207"/>
        <pc:sldMkLst>
          <pc:docMk/>
          <pc:sldMk cId="2624134628" sldId="372"/>
        </pc:sldMkLst>
        <pc:spChg chg="mod">
          <ac:chgData name="Alfred Asterjadhi" userId="39de57b9-85c0-4fd1-aaac-8ca2b6560ad0" providerId="ADAL" clId="{7E0EF602-84FC-49A8-9DFB-450F5FB0AAD7}" dt="2019-09-18T10:46:55.114" v="84" actId="207"/>
          <ac:spMkLst>
            <pc:docMk/>
            <pc:sldMk cId="2624134628" sldId="372"/>
            <ac:spMk id="3" creationId="{7F5D52C6-07BC-4103-BBEF-E5A4CC9353C1}"/>
          </ac:spMkLst>
        </pc:spChg>
      </pc:sldChg>
      <pc:sldMasterChg chg="modSp">
        <pc:chgData name="Alfred Asterjadhi" userId="39de57b9-85c0-4fd1-aaac-8ca2b6560ad0" providerId="ADAL" clId="{7E0EF602-84FC-49A8-9DFB-450F5FB0AAD7}" dt="2019-09-18T01:20:26.846" v="1" actId="20577"/>
        <pc:sldMasterMkLst>
          <pc:docMk/>
          <pc:sldMasterMk cId="0" sldId="2147483648"/>
        </pc:sldMasterMkLst>
        <pc:spChg chg="mod">
          <ac:chgData name="Alfred Asterjadhi" userId="39de57b9-85c0-4fd1-aaac-8ca2b6560ad0" providerId="ADAL" clId="{7E0EF602-84FC-49A8-9DFB-450F5FB0AAD7}" dt="2019-09-18T01:20:26.846"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9/19/2019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Alfred Asterjadhi, Qualcomm Inc.</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802.11-19/1397r9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1172-01-00be-discussion-on-harq.pptx" TargetMode="External"/><Relationship Id="rId3" Type="http://schemas.openxmlformats.org/officeDocument/2006/relationships/hyperlink" Target="https://mentor.ieee.org/802.11/dcn/19/11-19-1098-01-00be-acknowledgement-for-harq-transmission.pptx" TargetMode="External"/><Relationship Id="rId7" Type="http://schemas.openxmlformats.org/officeDocument/2006/relationships/hyperlink" Target="https://mentor.ieee.org/802.11/dcn/19/11-19-1159-00-00be-multilink-operation-capability-announcement.pptx" TargetMode="External"/><Relationship Id="rId2" Type="http://schemas.openxmlformats.org/officeDocument/2006/relationships/hyperlink" Target="https://mentor.ieee.org/802.11/dcn/19/11-19-1080-00-00be-harq-complexity.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146-00-00be-harq-punctured-cc-performance-evaluation.pptx" TargetMode="External"/><Relationship Id="rId5" Type="http://schemas.openxmlformats.org/officeDocument/2006/relationships/hyperlink" Target="https://mentor.ieee.org/802.11/dcn/19/11-19-1133-00-00be-some-results-on-harq-performance-in-dense-deployments.pptx" TargetMode="External"/><Relationship Id="rId10" Type="http://schemas.openxmlformats.org/officeDocument/2006/relationships/hyperlink" Target="https://mentor.ieee.org/802.11/dcn/19/11-19-1231-02-00be-multiband-and-multichannel-operation-in-ieee-802-11be.pptx" TargetMode="External"/><Relationship Id="rId4" Type="http://schemas.openxmlformats.org/officeDocument/2006/relationships/hyperlink" Target="https://mentor.ieee.org/802.11/dcn/19/11-19-1132-02-00be-channel-coding-issue-in-harq.pptx" TargetMode="External"/><Relationship Id="rId9" Type="http://schemas.openxmlformats.org/officeDocument/2006/relationships/hyperlink" Target="https://mentor.ieee.org/802.11/dcn/19/11-19-1196-00-00be-combined-harq-and-rate-adaptation.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19/11-19-1095-01-00be-multi-link-requirement-discussion.pptx" TargetMode="External"/><Relationship Id="rId13" Type="http://schemas.openxmlformats.org/officeDocument/2006/relationships/hyperlink" Target="https://mentor.ieee.org/802.11/dcn/19/11-19-1129-01-00be-consideration-on-multi-ap-coordination.pptx" TargetMode="External"/><Relationship Id="rId3" Type="http://schemas.openxmlformats.org/officeDocument/2006/relationships/hyperlink" Target="https://mentor.ieee.org/802.11/dcn/19/11-19-0821-03-00be-multiple-band-discussion.pptx" TargetMode="External"/><Relationship Id="rId7" Type="http://schemas.openxmlformats.org/officeDocument/2006/relationships/hyperlink" Target="https://mentor.ieee.org/802.11/dcn/19/11-19-1082-01-00be-multi-link-operation-dynamic-tid-transfer.pptx" TargetMode="External"/><Relationship Id="rId12" Type="http://schemas.openxmlformats.org/officeDocument/2006/relationships/hyperlink" Target="https://mentor.ieee.org/802.11/dcn/19/11-19-1126-00-00be-enhanced-resource-unit-allocation-schemes-for-11be.pptx" TargetMode="External"/><Relationship Id="rId17" Type="http://schemas.openxmlformats.org/officeDocument/2006/relationships/hyperlink" Target="https://mentor.ieee.org/802.11/dcn/19/11-19-1144-01-00be-channel-access-for-multi-link-operation.pptx" TargetMode="External"/><Relationship Id="rId2" Type="http://schemas.openxmlformats.org/officeDocument/2006/relationships/hyperlink" Target="https://mentor.ieee.org/802.11/dcn/19/11-19-0773-02-00be-multi-link-operation-framework.pptx" TargetMode="External"/><Relationship Id="rId16" Type="http://schemas.openxmlformats.org/officeDocument/2006/relationships/hyperlink" Target="https://mentor.ieee.org/802.11/dcn/19/11-19-1143-00-00be-efficient-operation-for-multi-ap-coordination.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0979-00-00be-multi-link-operation-follow-up.pptx" TargetMode="External"/><Relationship Id="rId11" Type="http://schemas.openxmlformats.org/officeDocument/2006/relationships/hyperlink" Target="https://mentor.ieee.org/802.11/dcn/19/11-19-1117-01-00be-direct-link-mu-transmissions.pptx" TargetMode="External"/><Relationship Id="rId5" Type="http://schemas.openxmlformats.org/officeDocument/2006/relationships/hyperlink" Target="https://mentor.ieee.org/802.11/dcn/19/11-19-0823-01-00be-multi-link-aggregation.pptx" TargetMode="External"/><Relationship Id="rId15" Type="http://schemas.openxmlformats.org/officeDocument/2006/relationships/hyperlink" Target="https://mentor.ieee.org/802.11/dcn/19/11-19-1131-00-00be-consideration-on-harq-unit.pptx" TargetMode="External"/><Relationship Id="rId10" Type="http://schemas.openxmlformats.org/officeDocument/2006/relationships/hyperlink" Target="https://mentor.ieee.org/802.11/dcn/19/11-19-1116-01-00be-channel-access-in-multi-band-operation.pptx" TargetMode="External"/><Relationship Id="rId4" Type="http://schemas.openxmlformats.org/officeDocument/2006/relationships/hyperlink" Target="https://mentor.ieee.org/802.11/dcn/19/11-19-0822-00-00be-extremely-efficient-multi-band-operation.pptx" TargetMode="External"/><Relationship Id="rId9" Type="http://schemas.openxmlformats.org/officeDocument/2006/relationships/hyperlink" Target="https://mentor.ieee.org/802.11/dcn/19/11-19-1099-00-00be-preamble-structure-in-11be.pptx" TargetMode="External"/><Relationship Id="rId14" Type="http://schemas.openxmlformats.org/officeDocument/2006/relationships/hyperlink" Target="https://mentor.ieee.org/802.11/dcn/19/11-19-1190-01-00be-improved-preamble-puncturing-in-802-11be.ppt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19/11-19-1459-00-00be-harq-applicable-a-mpdu.pptx" TargetMode="External"/><Relationship Id="rId13" Type="http://schemas.openxmlformats.org/officeDocument/2006/relationships/hyperlink" Target="https://mentor.ieee.org/802.11/dcn/19/11-19-1493-00-00be-phase-rotation-for-320mhz.pptx" TargetMode="External"/><Relationship Id="rId3" Type="http://schemas.openxmlformats.org/officeDocument/2006/relationships/hyperlink" Target="https://mentor.ieee.org/802.11/dcn/19/11-19-1291-02-00be-performance-aspects-of-multi-link-operations.pptx" TargetMode="External"/><Relationship Id="rId7" Type="http://schemas.openxmlformats.org/officeDocument/2006/relationships/hyperlink" Target="https://mentor.ieee.org/802.11/dcn/19/11-19-1451-00-00be-virtual-bss-for-multi-ap-coordination-follow-up.pptx" TargetMode="External"/><Relationship Id="rId12" Type="http://schemas.openxmlformats.org/officeDocument/2006/relationships/hyperlink" Target="https://mentor.ieee.org/802.11/dcn/19/11-19-1492-00-00be-non-ofdma-tone-plan-for-320mhz.pptx" TargetMode="External"/><Relationship Id="rId17" Type="http://schemas.openxmlformats.org/officeDocument/2006/relationships/hyperlink" Target="https://mentor.ieee.org/802.11/dcn/19/11-19-1510-00-00be-eht-power-saving-considering-multi-link.pptx" TargetMode="External"/><Relationship Id="rId2" Type="http://schemas.openxmlformats.org/officeDocument/2006/relationships/hyperlink" Target="https://mentor.ieee.org/802.11/dcn/19/11-19-1133-00-00be-some-results-on-harq-performance-in-dense-deployments.pptx" TargetMode="External"/><Relationship Id="rId16" Type="http://schemas.openxmlformats.org/officeDocument/2006/relationships/hyperlink" Target="https://mentor.ieee.org/802.11/dcn/19/11-19-1509-00-00be-discussion-on-multi-link-setup.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405-00-00be-multi-link-operation-channel-access-discussion.pptx" TargetMode="External"/><Relationship Id="rId11" Type="http://schemas.openxmlformats.org/officeDocument/2006/relationships/hyperlink" Target="https://mentor.ieee.org/802.11/dcn/19/11-19-1488-00-00be-auto-detection-in-11be.pptx" TargetMode="External"/><Relationship Id="rId5" Type="http://schemas.openxmlformats.org/officeDocument/2006/relationships/hyperlink" Target="https://mentor.ieee.org/802.11/dcn/19/11-19-1358-00-00be-multi-link-operation-management.pptx" TargetMode="External"/><Relationship Id="rId15" Type="http://schemas.openxmlformats.org/officeDocument/2006/relationships/hyperlink" Target="https://mentor.ieee.org/802.11/dcn/19/11-19-1505-00-00be-multi-link-aggregation-considerations.pptx" TargetMode="External"/><Relationship Id="rId10" Type="http://schemas.openxmlformats.org/officeDocument/2006/relationships/hyperlink" Target="https://mentor.ieee.org/802.11/dcn/19/11-19-1487-00-00be-11be-tone-plan.pptx" TargetMode="External"/><Relationship Id="rId4" Type="http://schemas.openxmlformats.org/officeDocument/2006/relationships/hyperlink" Target="https://mentor.ieee.org/802.11/dcn/19/11-19-1340-00-00be-revisit-tone-plan.pptx" TargetMode="External"/><Relationship Id="rId9" Type="http://schemas.openxmlformats.org/officeDocument/2006/relationships/hyperlink" Target="https://mentor.ieee.org/802.11/dcn/19/11-19-1486-00-00be-further-discussion-for-11be-preamble.pptx" TargetMode="External"/><Relationship Id="rId14" Type="http://schemas.openxmlformats.org/officeDocument/2006/relationships/hyperlink" Target="https://mentor.ieee.org/802.11/dcn/19/11-19-1495-00-00be-further-discussion-on-feedback-overhead-reduction.ppt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9/11-19-1525-00-00be-multi-link-association.pptx" TargetMode="External"/><Relationship Id="rId13" Type="http://schemas.openxmlformats.org/officeDocument/2006/relationships/hyperlink" Target="https://mentor.ieee.org/802.11/dcn/19/11-19-1534-00-00be-coordinated-spatial-reuse-performance-analysis.pptx" TargetMode="External"/><Relationship Id="rId3" Type="http://schemas.openxmlformats.org/officeDocument/2006/relationships/hyperlink" Target="https://mentor.ieee.org/802.11/dcn/19/11-19-1512-00-00be-multi-link-acknowledgment.pptx" TargetMode="External"/><Relationship Id="rId7" Type="http://schemas.openxmlformats.org/officeDocument/2006/relationships/hyperlink" Target="https://mentor.ieee.org/802.11/dcn/19/11-19-1524-00-00be-latency-enhancement-for-eht.pptx" TargetMode="External"/><Relationship Id="rId12" Type="http://schemas.openxmlformats.org/officeDocument/2006/relationships/hyperlink" Target="https://mentor.ieee.org/802.11/dcn/19/11-19-1533-00-00be-consideration-on-multi-ap-ack-protocol.pptx" TargetMode="External"/><Relationship Id="rId2" Type="http://schemas.openxmlformats.org/officeDocument/2006/relationships/hyperlink" Target="https://mentor.ieee.org/802.11/dcn/19/11-19-1511-00-00be-preamble-autodetection-for-11be.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523-00-00be-performance-evaluation-of-deterministic-service-for-eht.pptx" TargetMode="External"/><Relationship Id="rId11" Type="http://schemas.openxmlformats.org/officeDocument/2006/relationships/hyperlink" Target="https://mentor.ieee.org/802.11/dcn/19/11-19-1532-00-00be-discussion-on-multi-link-acknowledgement.pptx" TargetMode="External"/><Relationship Id="rId5" Type="http://schemas.openxmlformats.org/officeDocument/2006/relationships/hyperlink" Target="https://mentor.ieee.org/802.11/dcn/19/11-19-1521-00-00be-further-thoughts-on-11be-tone-plan.pptx" TargetMode="External"/><Relationship Id="rId15" Type="http://schemas.openxmlformats.org/officeDocument/2006/relationships/hyperlink" Target="https://mentor.ieee.org/802.11/dcn/19/11-19-1536-00-00be-power-consideration-for-multi-link-transmissions.pptx" TargetMode="External"/><Relationship Id="rId10" Type="http://schemas.openxmlformats.org/officeDocument/2006/relationships/hyperlink" Target="https://mentor.ieee.org/802.11/dcn/19/11-19-1528-00-00be-multi-link-operation-link-management.pptx" TargetMode="External"/><Relationship Id="rId4" Type="http://schemas.openxmlformats.org/officeDocument/2006/relationships/hyperlink" Target="https://mentor.ieee.org/802.11/dcn/19/11-19-1519-00-00be-forward-compatibility-for-wifi-preamble-design.pptx" TargetMode="External"/><Relationship Id="rId9" Type="http://schemas.openxmlformats.org/officeDocument/2006/relationships/hyperlink" Target="https://mentor.ieee.org/802.11/dcn/19/11-19-1526-00-00be-multi-link-power-save.pptx" TargetMode="External"/><Relationship Id="rId14" Type="http://schemas.openxmlformats.org/officeDocument/2006/relationships/hyperlink" Target="https://mentor.ieee.org/802.11/dcn/19/11-19-1535-00-00be-sounding-for-ap-collaboration.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19/11-19-1549-00-00be-multi-link-association.pptx" TargetMode="External"/><Relationship Id="rId13" Type="http://schemas.openxmlformats.org/officeDocument/2006/relationships/hyperlink" Target="https://mentor.ieee.org/802.11/dcn/19/11-19-1568-00-00be-further-discussion-on-multi-link-operations.pptx" TargetMode="External"/><Relationship Id="rId3" Type="http://schemas.openxmlformats.org/officeDocument/2006/relationships/hyperlink" Target="https://mentor.ieee.org/802.11/dcn/19/11-19-1541-00-00be-performance-aspects-of-multi-link-operations-with-constraints.pptx" TargetMode="External"/><Relationship Id="rId7" Type="http://schemas.openxmlformats.org/officeDocument/2006/relationships/hyperlink" Target="https://mentor.ieee.org/802.11/dcn/19/11-19-1548-00-00be-channel-access-design-for-synchronized-multi-links.pptx" TargetMode="External"/><Relationship Id="rId12" Type="http://schemas.openxmlformats.org/officeDocument/2006/relationships/hyperlink" Target="https://mentor.ieee.org/802.11/dcn/19/11-19-1556-00-00be-lean-phy-for-eht.pptx" TargetMode="External"/><Relationship Id="rId2" Type="http://schemas.openxmlformats.org/officeDocument/2006/relationships/hyperlink" Target="https://mentor.ieee.org/802.11/dcn/19/11-19-1540-00-00be-eht-preamble-design.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546-00-00be-legacy-performance-impact-on-multi-link-operation.pptx" TargetMode="External"/><Relationship Id="rId11" Type="http://schemas.openxmlformats.org/officeDocument/2006/relationships/hyperlink" Target="https://mentor.ieee.org/802.11/dcn/19/11-19-1555-00-00be-remarks-on-p-matrices-for-eht.pptx" TargetMode="External"/><Relationship Id="rId5" Type="http://schemas.openxmlformats.org/officeDocument/2006/relationships/hyperlink" Target="https://mentor.ieee.org/802.11/dcn/19/11-19-1544-00-00be-multi-link-power-save-operation.pptx" TargetMode="External"/><Relationship Id="rId15" Type="http://schemas.openxmlformats.org/officeDocument/2006/relationships/hyperlink" Target="Dandan%20Liang" TargetMode="External"/><Relationship Id="rId10" Type="http://schemas.openxmlformats.org/officeDocument/2006/relationships/hyperlink" Target="https://mentor.ieee.org/802.11/dcn/19/11-19-1554-01-00be-data-sharing-for-multi-ap-coordination.pptx" TargetMode="External"/><Relationship Id="rId4" Type="http://schemas.openxmlformats.org/officeDocument/2006/relationships/hyperlink" Target="https://mentor.ieee.org/802.11/dcn/19/11-19-1542-00-00be-multi-link-broadcast-addressed-frame-reception.pptx" TargetMode="External"/><Relationship Id="rId9" Type="http://schemas.openxmlformats.org/officeDocument/2006/relationships/hyperlink" Target="https://mentor.ieee.org/802.11/dcn/19/11-19-1553-00-00be-consideration-on-harq-feedback.pptx" TargetMode="External"/><Relationship Id="rId14" Type="http://schemas.openxmlformats.org/officeDocument/2006/relationships/hyperlink" Target="https://mentor.ieee.org/802.11/dcn/19/11-19-1569-00-00be-preamble-design-consideration-for-11be-follow-up.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19/11-19-1592-00-00be-simulation-results-for-coordinated-ofdma-in-multi-ap-operation.pptx" TargetMode="External"/><Relationship Id="rId3" Type="http://schemas.openxmlformats.org/officeDocument/2006/relationships/hyperlink" Target="https://mentor.ieee.org/802.11/dcn/19/11-19-1579-00-00be-adapting-the-11be-channel-model-to-modern-doppler-use-cases.pptx" TargetMode="External"/><Relationship Id="rId7" Type="http://schemas.openxmlformats.org/officeDocument/2006/relationships/hyperlink" Target="https://mentor.ieee.org/802.11/dcn/19/11-19-1591-00-00be-ba-setup-for-multi-link-aggregation.pptx" TargetMode="External"/><Relationship Id="rId2" Type="http://schemas.openxmlformats.org/officeDocument/2006/relationships/hyperlink" Target="https://mentor.ieee.org/802.11/dcn/19/11-19-1578-00-00be-an-harq-transmission-scheme-for-11be.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589-00-00be-what-should-be-the-harq-unit-and-why.pptx" TargetMode="External"/><Relationship Id="rId5" Type="http://schemas.openxmlformats.org/officeDocument/2006/relationships/hyperlink" Target="https://mentor.ieee.org/802.11/dcn/19/11-19-1585-00-00be-orthogonal-sequence-based-reference-signal-for-ltf-reduction.pptx" TargetMode="External"/><Relationship Id="rId10" Type="http://schemas.openxmlformats.org/officeDocument/2006/relationships/hyperlink" Target="https://mentor.ieee.org/802.11/dcn/19/11-19-1597-00-00be-jt-performance-with-multiple-impairments.pptx" TargetMode="External"/><Relationship Id="rId4" Type="http://schemas.openxmlformats.org/officeDocument/2006/relationships/hyperlink" Target="https://mentor.ieee.org/802.11/dcn/19/11-19-1583-00-00be-multi-link-bss-operations.pptx" TargetMode="External"/><Relationship Id="rId9" Type="http://schemas.openxmlformats.org/officeDocument/2006/relationships/hyperlink" Target="https://mentor.ieee.org/802.11/dcn/19/11-19-1593-00-00be-joint-sounding-for-multi-ap-systems.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9/11-19-1497-00-00be-auto-detection-in-11be.pptx" TargetMode="External"/><Relationship Id="rId2" Type="http://schemas.openxmlformats.org/officeDocument/2006/relationships/hyperlink" Target="https://mentor.ieee.org/802.11/dcn/19/11-19-1550-00-00be-simultaneous-tx-rx-capability-indication-for-multi-link-operation.pptx" TargetMode="External"/><Relationship Id="rId1" Type="http://schemas.openxmlformats.org/officeDocument/2006/relationships/slideLayout" Target="../slideLayouts/slideLayout6.xml"/><Relationship Id="rId4" Type="http://schemas.openxmlformats.org/officeDocument/2006/relationships/hyperlink" Target="https://mentor.ieee.org/802.11/dcn/19/11-19-1622-00-00be-use-auto-repetition-in-low-latency-queue.ppt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9/11-19-1356-00-00be-meeting-minutes-july-2019.docx" TargetMode="External"/><Relationship Id="rId2" Type="http://schemas.openxmlformats.org/officeDocument/2006/relationships/hyperlink" Target="https://mentor.ieee.org/802.11/dcn/19/11-19-0957-01-00be-meeting-minutes-may-2019.doc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401-08-00be-telephone-conference-meeting-minutes-august-and-september-2019.docx" TargetMode="External"/><Relationship Id="rId4" Type="http://schemas.openxmlformats.org/officeDocument/2006/relationships/hyperlink" Target="https://mentor.ieee.org/802.11/dcn/19/11-19-1075-01-00be-telephone-conference-meeting-minutes-june-2019.docx" TargetMode="Externa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19/11-19-1623-00-00ax-a-proposal-for-structure-of-the-ad-hoc-groups-in-802-11be.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19/11-19-1196-00-00be-combined-harq-and-rate-adaptation.pptx" TargetMode="External"/><Relationship Id="rId3" Type="http://schemas.openxmlformats.org/officeDocument/2006/relationships/hyperlink" Target="https://mentor.ieee.org/802.11/dcn/19/11-19-1098-01-00be-acknowledgement-for-harq-transmission.pptx" TargetMode="External"/><Relationship Id="rId7" Type="http://schemas.openxmlformats.org/officeDocument/2006/relationships/hyperlink" Target="https://mentor.ieee.org/802.11/dcn/19/11-19-1172-01-00be-discussion-on-harq.pptx" TargetMode="External"/><Relationship Id="rId2" Type="http://schemas.openxmlformats.org/officeDocument/2006/relationships/hyperlink" Target="https://mentor.ieee.org/802.11/dcn/19/11-19-1080-00-00be-harq-complexity.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146-00-00be-harq-punctured-cc-performance-evaluation.pptx" TargetMode="External"/><Relationship Id="rId11" Type="http://schemas.openxmlformats.org/officeDocument/2006/relationships/hyperlink" Target="https://mentor.ieee.org/802.11/dcn/19/11-19-1578-00-00be-an-harq-transmission-scheme-for-11be.pptx" TargetMode="External"/><Relationship Id="rId5" Type="http://schemas.openxmlformats.org/officeDocument/2006/relationships/hyperlink" Target="https://mentor.ieee.org/802.11/dcn/19/11-19-1133-00-00be-some-results-on-harq-performance-in-dense-deployments.pptx" TargetMode="External"/><Relationship Id="rId10" Type="http://schemas.openxmlformats.org/officeDocument/2006/relationships/hyperlink" Target="https://mentor.ieee.org/802.11/dcn/19/11-19-1553-00-00be-consideration-on-harq-feedback.pptx" TargetMode="External"/><Relationship Id="rId4" Type="http://schemas.openxmlformats.org/officeDocument/2006/relationships/hyperlink" Target="https://mentor.ieee.org/802.11/dcn/19/11-19-1132-02-00be-channel-coding-issue-in-harq.pptx" TargetMode="External"/><Relationship Id="rId9" Type="http://schemas.openxmlformats.org/officeDocument/2006/relationships/hyperlink" Target="https://mentor.ieee.org/802.11/dcn/19/11-19-1459-00-00be-harq-applicable-a-mpdu.pptx" TargetMode="Externa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19/11-19-1589-00-00be-what-should-be-the-harq-unit-and-why.ppt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19/11-19-1488-00-00be-auto-detection-in-11be.pptx" TargetMode="External"/><Relationship Id="rId3" Type="http://schemas.openxmlformats.org/officeDocument/2006/relationships/hyperlink" Target="https://mentor.ieee.org/802.11/dcn/19/11-19-1126-00-00be-enhanced-resource-unit-allocation-schemes-for-11be.pptx" TargetMode="External"/><Relationship Id="rId7" Type="http://schemas.openxmlformats.org/officeDocument/2006/relationships/hyperlink" Target="https://mentor.ieee.org/802.11/dcn/19/11-19-1487-00-00be-11be-tone-plan.pptx" TargetMode="External"/><Relationship Id="rId2" Type="http://schemas.openxmlformats.org/officeDocument/2006/relationships/hyperlink" Target="https://mentor.ieee.org/802.11/dcn/19/11-19-1099-00-00be-preamble-structure-in-11be.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486-00-00be-further-discussion-for-11be-preamble.pptx" TargetMode="External"/><Relationship Id="rId11" Type="http://schemas.openxmlformats.org/officeDocument/2006/relationships/hyperlink" Target="https://mentor.ieee.org/802.11/dcn/19/11-19-1511-00-00be-preamble-autodetection-for-11be.pptx" TargetMode="External"/><Relationship Id="rId5" Type="http://schemas.openxmlformats.org/officeDocument/2006/relationships/hyperlink" Target="https://mentor.ieee.org/802.11/dcn/19/11-19-1340-00-00be-revisit-tone-plan.pptx" TargetMode="External"/><Relationship Id="rId10" Type="http://schemas.openxmlformats.org/officeDocument/2006/relationships/hyperlink" Target="https://mentor.ieee.org/802.11/dcn/19/11-19-1493-00-00be-phase-rotation-for-320mhz.pptx" TargetMode="External"/><Relationship Id="rId4" Type="http://schemas.openxmlformats.org/officeDocument/2006/relationships/hyperlink" Target="https://mentor.ieee.org/802.11/dcn/19/11-19-1190-01-00be-improved-preamble-puncturing-in-802-11be.pptx" TargetMode="External"/><Relationship Id="rId9" Type="http://schemas.openxmlformats.org/officeDocument/2006/relationships/hyperlink" Target="https://mentor.ieee.org/802.11/dcn/19/11-19-1492-00-00be-non-ofdma-tone-plan-for-320mhz.ppt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19/11-19-1497-00-00be-auto-detection-in-11be.pptx" TargetMode="External"/><Relationship Id="rId3" Type="http://schemas.openxmlformats.org/officeDocument/2006/relationships/hyperlink" Target="https://mentor.ieee.org/802.11/dcn/19/11-19-1521-00-00be-further-thoughts-on-11be-tone-plan.pptx" TargetMode="External"/><Relationship Id="rId7" Type="http://schemas.openxmlformats.org/officeDocument/2006/relationships/hyperlink" Target="https://mentor.ieee.org/802.11/dcn/19/11-19-1579-00-00be-adapting-the-11be-channel-model-to-modern-doppler-use-cases.pptx" TargetMode="External"/><Relationship Id="rId2" Type="http://schemas.openxmlformats.org/officeDocument/2006/relationships/hyperlink" Target="https://mentor.ieee.org/802.11/dcn/19/11-19-1519-00-00be-forward-compatibility-for-wifi-preamble-desig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69-00-00be-preamble-design-consideration-for-11be-follow-up.pptx" TargetMode="External"/><Relationship Id="rId5" Type="http://schemas.openxmlformats.org/officeDocument/2006/relationships/hyperlink" Target="https://mentor.ieee.org/802.11/dcn/19/11-19-1556-00-00be-lean-phy-for-eht.pptx" TargetMode="External"/><Relationship Id="rId4" Type="http://schemas.openxmlformats.org/officeDocument/2006/relationships/hyperlink" Target="https://mentor.ieee.org/802.11/dcn/19/11-19-1540-00-00be-eht-preamble-design.pptx"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19/11-19-1095-01-00be-multi-link-requirement-discussion.pptx" TargetMode="External"/><Relationship Id="rId3" Type="http://schemas.openxmlformats.org/officeDocument/2006/relationships/hyperlink" Target="https://mentor.ieee.org/802.11/dcn/19/11-19-0821-03-00be-multiple-band-discussion.pptx" TargetMode="External"/><Relationship Id="rId7" Type="http://schemas.openxmlformats.org/officeDocument/2006/relationships/hyperlink" Target="https://mentor.ieee.org/802.11/dcn/19/11-19-1082-01-00be-multi-link-operation-dynamic-tid-transfer.pptx" TargetMode="External"/><Relationship Id="rId2" Type="http://schemas.openxmlformats.org/officeDocument/2006/relationships/hyperlink" Target="https://mentor.ieee.org/802.11/dcn/19/11-19-0822-00-00be-extremely-efficient-multi-band-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0979-00-00be-multi-link-operation-follow-up.pptx" TargetMode="External"/><Relationship Id="rId11" Type="http://schemas.openxmlformats.org/officeDocument/2006/relationships/hyperlink" Target="https://mentor.ieee.org/802.11/dcn/19/11-19-1291-02-00be-performance-aspects-of-multi-link-operations.pptx" TargetMode="External"/><Relationship Id="rId5" Type="http://schemas.openxmlformats.org/officeDocument/2006/relationships/hyperlink" Target="https://mentor.ieee.org/802.11/dcn/19/11-19-0823-01-00be-multi-link-aggregation.pptx" TargetMode="External"/><Relationship Id="rId10" Type="http://schemas.openxmlformats.org/officeDocument/2006/relationships/hyperlink" Target="https://mentor.ieee.org/802.11/dcn/19/11-19-1116-01-00be-channel-access-in-multi-band-operation.pptx" TargetMode="External"/><Relationship Id="rId4" Type="http://schemas.openxmlformats.org/officeDocument/2006/relationships/hyperlink" Target="https://mentor.ieee.org/802.11/dcn/19/11-19-0773-02-00be-multi-link-operation-framework.pptx" TargetMode="External"/><Relationship Id="rId9" Type="http://schemas.openxmlformats.org/officeDocument/2006/relationships/hyperlink" Target="https://mentor.ieee.org/802.11/dcn/19/11-19-1144-01-00be-channel-access-for-multi-link-operation.ppt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19/11-19-1512-00-00be-multi-link-acknowledgment.pptx" TargetMode="External"/><Relationship Id="rId3" Type="http://schemas.openxmlformats.org/officeDocument/2006/relationships/hyperlink" Target="https://mentor.ieee.org/802.11/dcn/19/11-19-1405-00-00be-multi-link-operation-channel-access-discussion.pptx" TargetMode="External"/><Relationship Id="rId7" Type="http://schemas.openxmlformats.org/officeDocument/2006/relationships/hyperlink" Target="https://mentor.ieee.org/802.11/dcn/19/11-19-1510-00-00be-eht-power-saving-considering-multi-link.pptx" TargetMode="External"/><Relationship Id="rId2" Type="http://schemas.openxmlformats.org/officeDocument/2006/relationships/hyperlink" Target="https://mentor.ieee.org/802.11/dcn/19/11-19-1358-00-00be-multi-link-operation-management.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231-02-00be-multiband-and-multichannel-operation-in-ieee-802-11be.pptx" TargetMode="External"/><Relationship Id="rId11" Type="http://schemas.openxmlformats.org/officeDocument/2006/relationships/hyperlink" Target="https://mentor.ieee.org/802.11/dcn/19/11-19-1528-00-00be-multi-link-operation-link-management.pptx" TargetMode="External"/><Relationship Id="rId5" Type="http://schemas.openxmlformats.org/officeDocument/2006/relationships/hyperlink" Target="https://mentor.ieee.org/802.11/dcn/19/11-19-1509-00-00be-discussion-on-multi-link-setup.pptx" TargetMode="External"/><Relationship Id="rId10" Type="http://schemas.openxmlformats.org/officeDocument/2006/relationships/hyperlink" Target="https://mentor.ieee.org/802.11/dcn/19/11-19-1526-00-00be-multi-link-power-save.pptx" TargetMode="External"/><Relationship Id="rId4" Type="http://schemas.openxmlformats.org/officeDocument/2006/relationships/hyperlink" Target="https://mentor.ieee.org/802.11/dcn/19/11-19-1505-00-00be-multi-link-aggregation-considerations.pptx" TargetMode="External"/><Relationship Id="rId9" Type="http://schemas.openxmlformats.org/officeDocument/2006/relationships/hyperlink" Target="https://mentor.ieee.org/802.11/dcn/19/11-19-1525-00-00be-multi-link-association.pptx"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19/11-19-1548-00-00be-channel-access-design-for-synchronized-multi-links.pptx" TargetMode="External"/><Relationship Id="rId3" Type="http://schemas.openxmlformats.org/officeDocument/2006/relationships/hyperlink" Target="https://mentor.ieee.org/802.11/dcn/19/11-19-1536-00-00be-power-consideration-for-multi-link-transmissions.pptx" TargetMode="External"/><Relationship Id="rId7" Type="http://schemas.openxmlformats.org/officeDocument/2006/relationships/hyperlink" Target="https://mentor.ieee.org/802.11/dcn/19/11-19-1546-00-00be-legacy-performance-impact-on-multi-link-operation.pptx" TargetMode="External"/><Relationship Id="rId2" Type="http://schemas.openxmlformats.org/officeDocument/2006/relationships/hyperlink" Target="https://mentor.ieee.org/802.11/dcn/19/11-19-1532-00-00be-discussion-on-multi-link-acknowledgement.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44-00-00be-multi-link-power-save-operation.pptx" TargetMode="External"/><Relationship Id="rId11" Type="http://schemas.openxmlformats.org/officeDocument/2006/relationships/hyperlink" Target="https://mentor.ieee.org/802.11/dcn/19/11-19-1568-00-00be-further-discussion-on-multi-link-operations.pptx" TargetMode="External"/><Relationship Id="rId5" Type="http://schemas.openxmlformats.org/officeDocument/2006/relationships/hyperlink" Target="https://mentor.ieee.org/802.11/dcn/19/11-19-1542-00-00be-multi-link-broadcast-addressed-frame-reception.pptx" TargetMode="External"/><Relationship Id="rId10" Type="http://schemas.openxmlformats.org/officeDocument/2006/relationships/hyperlink" Target="https://mentor.ieee.org/802.11/dcn/19/11-19-1159-00-00be-multilink-operation-capability-announcement.pptx" TargetMode="External"/><Relationship Id="rId4" Type="http://schemas.openxmlformats.org/officeDocument/2006/relationships/hyperlink" Target="https://mentor.ieee.org/802.11/dcn/19/11-19-1541-00-00be-performance-aspects-of-multi-link-operations-with-constraints.pptx" TargetMode="External"/><Relationship Id="rId9" Type="http://schemas.openxmlformats.org/officeDocument/2006/relationships/hyperlink" Target="https://mentor.ieee.org/802.11/dcn/19/11-19-1549-00-00be-multi-link-association.ppt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19/11-19-1591-00-00be-ba-setup-for-multi-link-aggregation.pptx" TargetMode="External"/><Relationship Id="rId2" Type="http://schemas.openxmlformats.org/officeDocument/2006/relationships/hyperlink" Target="https://mentor.ieee.org/802.11/dcn/19/11-19-1583-00-00be-multi-link-bss-operations.pptx" TargetMode="External"/><Relationship Id="rId1" Type="http://schemas.openxmlformats.org/officeDocument/2006/relationships/slideLayout" Target="../slideLayouts/slideLayout2.xml"/><Relationship Id="rId4" Type="http://schemas.openxmlformats.org/officeDocument/2006/relationships/hyperlink" Target="https://mentor.ieee.org/802.11/dcn/19/11-19-1550-00-00be-simultaneous-tx-rx-capability-indication-for-multi-link-operation.pptx"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19/11-19-1524-00-00be-latency-enhancement-for-eht.pptx" TargetMode="External"/><Relationship Id="rId7" Type="http://schemas.openxmlformats.org/officeDocument/2006/relationships/hyperlink" Target="https://mentor.ieee.org/802.11/dcn/19/11-19-1622-00-00be-use-auto-repetition-in-low-latency-queue.pptx" TargetMode="External"/><Relationship Id="rId2" Type="http://schemas.openxmlformats.org/officeDocument/2006/relationships/hyperlink" Target="https://mentor.ieee.org/802.11/dcn/19/11-19-1523-00-00be-performance-evaluation-of-deterministic-service-for-eht.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196-00-00be-combined-harq-and-rate-adaptation.pptx" TargetMode="External"/><Relationship Id="rId5" Type="http://schemas.openxmlformats.org/officeDocument/2006/relationships/hyperlink" Target="https://mentor.ieee.org/802.11/dcn/19/11-19-1146-00-00be-harq-punctured-cc-performance-evaluation.pptx" TargetMode="External"/><Relationship Id="rId4" Type="http://schemas.openxmlformats.org/officeDocument/2006/relationships/hyperlink" Target="https://mentor.ieee.org/802.11/dcn/19/11-19-1133-00-00be-some-results-on-harq-performance-in-dense-deployments.pptx" TargetMode="Externa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19/11-19-1554-01-00be-data-sharing-for-multi-ap-coordination.pptx" TargetMode="External"/><Relationship Id="rId3" Type="http://schemas.openxmlformats.org/officeDocument/2006/relationships/hyperlink" Target="https://mentor.ieee.org/802.11/dcn/19/11-19-1143-01-00be-efficient-operation-for-multi-ap-coordination.pptx" TargetMode="External"/><Relationship Id="rId7" Type="http://schemas.openxmlformats.org/officeDocument/2006/relationships/hyperlink" Target="https://mentor.ieee.org/802.11/dcn/19/11-19-1535-00-00be-sounding-for-ap-collaboration.pptx" TargetMode="External"/><Relationship Id="rId2" Type="http://schemas.openxmlformats.org/officeDocument/2006/relationships/hyperlink" Target="https://mentor.ieee.org/802.11/dcn/19/11-19-1129-02-00be-consideration-on-multi-ap-coordin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34-00-00be-coordinated-spatial-reuse-performance-analysis.pptx" TargetMode="External"/><Relationship Id="rId5" Type="http://schemas.openxmlformats.org/officeDocument/2006/relationships/hyperlink" Target="https://mentor.ieee.org/802.11/dcn/19/11-19-1533-00-00be-consideration-on-multi-ap-ack-protocol.pptx" TargetMode="External"/><Relationship Id="rId10" Type="http://schemas.openxmlformats.org/officeDocument/2006/relationships/hyperlink" Target="https://mentor.ieee.org/802.11/dcn/19/11-19-1592-00-00be-simulation-results-for-coordinated-ofdma-in-multi-ap-operation.pptx" TargetMode="External"/><Relationship Id="rId4" Type="http://schemas.openxmlformats.org/officeDocument/2006/relationships/hyperlink" Target="https://mentor.ieee.org/802.11/dcn/19/11-19-1451-00-00be-virtual-bss-for-multi-ap-coordination-follow-up.pptx" TargetMode="External"/><Relationship Id="rId9" Type="http://schemas.openxmlformats.org/officeDocument/2006/relationships/hyperlink" Target="Dandan%20Liang"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19/11-19-1597-00-00be-jt-performance-with-multiple-impairments.pptx" TargetMode="External"/><Relationship Id="rId2" Type="http://schemas.openxmlformats.org/officeDocument/2006/relationships/hyperlink" Target="https://mentor.ieee.org/802.11/dcn/19/11-19-1593-00-00be-joint-sounding-for-multi-ap-systems.ppt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19/11-19-1555-00-00be-remarks-on-p-matrices-for-eht.pptx" TargetMode="External"/><Relationship Id="rId7" Type="http://schemas.openxmlformats.org/officeDocument/2006/relationships/hyperlink" Target="https://mentor.ieee.org/802.11/dcn/19/11-19-1116-01-00be-channel-access-in-multi-band-operation.pptx" TargetMode="External"/><Relationship Id="rId2" Type="http://schemas.openxmlformats.org/officeDocument/2006/relationships/hyperlink" Target="https://mentor.ieee.org/802.11/dcn/19/11-19-1495-00-00be-further-discussion-on-feedback-overhead-reduc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144-01-00be-channel-access-for-multi-link-operation.pptx" TargetMode="External"/><Relationship Id="rId5" Type="http://schemas.openxmlformats.org/officeDocument/2006/relationships/hyperlink" Target="https://mentor.ieee.org/802.11/dcn/19/11-19-1172-01-00be-discussion-on-harq.pptx" TargetMode="External"/><Relationship Id="rId4" Type="http://schemas.openxmlformats.org/officeDocument/2006/relationships/hyperlink" Target="https://mentor.ieee.org/802.11/dcn/19/11-19-1585-00-00be-orthogonal-sequence-based-reference-signal-for-ltf-reduction.pptx" TargetMode="Externa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19/11-19-1117-01-00be-direct-link-mu-transmissions.ppt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19/11-19-1099-02-00be-preamble-structure-in-11be.ppt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19/11-19-0979-02-00be-multi-link-operation-follow-up.ppt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mentor.ieee.org/802.11/dcn/19/11-19-0822-04-00be-extremely-efficient-multi-band-operation.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19/11-19-0822-04-00be-extremely-efficient-multi-band-operation.ppt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19/11-19-0773-07-00be-multi-link-operation-framework.ppt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19/11-19-1126-01-00be-enhanced-resource-unit-allocation-schemes-for-11be.ppt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19/11-19-0821-03-00be-multiple-band-discussion.ppt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19/11-19-1486-01-00be-further-discussion-for-11be-preamble.ppt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19/11-19-1082-03-00be-multi-link-operation-dynamic-tid-transfer.ppt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19/11-19-0797-01-00be-11be-320mhz-channelization-and-tone-plan.ppt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mentor.ieee.org/802.11/dcn/19/11-19-0797-01-00be-11be-320mhz-channelization-and-tone-plan.ppt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19/11-19-0797-01-00be-11be-320mhz-channelization-and-tone-plan.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19/11-19-1144-04-00be-channel-access-for-multi-link-operation.ppt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2019-08-06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059"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July 2019 meeting and conf calls</a:t>
            </a:r>
          </a:p>
          <a:p>
            <a:pPr>
              <a:buFont typeface="Arial" panose="020B0604020202020204" pitchFamily="34" charset="0"/>
              <a:buChar char="•"/>
            </a:pPr>
            <a:r>
              <a:rPr lang="en-US" sz="1800" dirty="0"/>
              <a:t>Approve TGbe minutes from July meeting</a:t>
            </a:r>
          </a:p>
          <a:p>
            <a:pPr>
              <a:buFont typeface="Arial" panose="020B0604020202020204" pitchFamily="34" charset="0"/>
              <a:buChar char="•"/>
            </a:pPr>
            <a:r>
              <a:rPr lang="en-US" sz="1800" dirty="0"/>
              <a:t>Ad-hoc(s) creation and ad-hoc(s) chairs election</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altLang="en-US" sz="1800" dirty="0"/>
              <a:t>Goals for November 2019</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0" y="1676400"/>
            <a:ext cx="4267199" cy="4799014"/>
          </a:xfrm>
        </p:spPr>
        <p:txBody>
          <a:bodyPr/>
          <a:lstStyle/>
          <a:p>
            <a:pPr lvl="0">
              <a:lnSpc>
                <a:spcPct val="80000"/>
              </a:lnSpc>
              <a:buFont typeface="Arial" panose="020B0604020202020204" pitchFamily="34" charset="0"/>
              <a:buChar char="•"/>
            </a:pPr>
            <a:r>
              <a:rPr lang="en-US" altLang="en-US" sz="1100" dirty="0"/>
              <a:t>Monday PM1 (13:30:00-15:30)</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Set and approve agenda</a:t>
            </a:r>
          </a:p>
          <a:p>
            <a:pPr lvl="1">
              <a:lnSpc>
                <a:spcPct val="80000"/>
              </a:lnSpc>
              <a:buFont typeface="Arial" panose="020B0604020202020204" pitchFamily="34" charset="0"/>
              <a:buChar char="•"/>
            </a:pPr>
            <a:r>
              <a:rPr lang="en-US" altLang="en-US" sz="1050" dirty="0"/>
              <a:t>Summary from July 2019 meeting and conf calls</a:t>
            </a:r>
          </a:p>
          <a:p>
            <a:pPr lvl="1">
              <a:lnSpc>
                <a:spcPct val="80000"/>
              </a:lnSpc>
              <a:buFont typeface="Arial" panose="020B0604020202020204" pitchFamily="34" charset="0"/>
              <a:buChar char="•"/>
            </a:pPr>
            <a:r>
              <a:rPr lang="en-US" altLang="en-US" sz="1050" dirty="0"/>
              <a:t>Approve TG minutes</a:t>
            </a:r>
          </a:p>
          <a:p>
            <a:pPr lvl="1">
              <a:lnSpc>
                <a:spcPct val="80000"/>
              </a:lnSpc>
              <a:buFont typeface="Arial" panose="020B0604020202020204" pitchFamily="34" charset="0"/>
              <a:buChar char="•"/>
            </a:pPr>
            <a:r>
              <a:rPr lang="en-US" altLang="en-US" sz="1050" dirty="0">
                <a:solidFill>
                  <a:schemeClr val="tx1"/>
                </a:solidFill>
              </a:rPr>
              <a:t>Ad-hoc(s) creation &amp; call for ad-hoc chair(s)</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p>
          <a:p>
            <a:pPr>
              <a:lnSpc>
                <a:spcPct val="80000"/>
              </a:lnSpc>
              <a:buFont typeface="Arial" panose="020B0604020202020204" pitchFamily="34" charset="0"/>
              <a:buChar char="•"/>
            </a:pPr>
            <a:r>
              <a:rPr lang="en-US" altLang="en-US" sz="1100" dirty="0"/>
              <a:t>Monday EVE (19:30-21:30)</a:t>
            </a:r>
          </a:p>
          <a:p>
            <a:pPr lvl="1">
              <a:lnSpc>
                <a:spcPct val="80000"/>
              </a:lnSpc>
              <a:buFont typeface="Arial" panose="020B0604020202020204" pitchFamily="34" charset="0"/>
              <a:buChar char="•"/>
            </a:pPr>
            <a:r>
              <a:rPr lang="en-US" altLang="en-US" sz="1050" dirty="0"/>
              <a:t>Call meeting to order </a:t>
            </a:r>
          </a:p>
          <a:p>
            <a:pPr lvl="1">
              <a:lnSpc>
                <a:spcPct val="80000"/>
              </a:lnSpc>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p>
          <a:p>
            <a:pPr>
              <a:lnSpc>
                <a:spcPct val="80000"/>
              </a:lnSpc>
              <a:buFont typeface="Arial" panose="020B0604020202020204" pitchFamily="34" charset="0"/>
              <a:buChar char="•"/>
            </a:pPr>
            <a:r>
              <a:rPr lang="en-US" altLang="en-US" sz="1100" dirty="0"/>
              <a:t>Tuesday PM1 (13:30-15:30)</a:t>
            </a:r>
          </a:p>
          <a:p>
            <a:pPr lvl="1">
              <a:lnSpc>
                <a:spcPct val="80000"/>
              </a:lnSpc>
              <a:buFont typeface="Arial" panose="020B0604020202020204" pitchFamily="34" charset="0"/>
              <a:buChar char="•"/>
            </a:pPr>
            <a:r>
              <a:rPr lang="en-US" altLang="en-US" sz="1050" dirty="0"/>
              <a:t>Call meeting to order</a:t>
            </a:r>
          </a:p>
          <a:p>
            <a:pPr lvl="1">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p>
          <a:p>
            <a:pPr>
              <a:lnSpc>
                <a:spcPct val="80000"/>
              </a:lnSpc>
              <a:buFont typeface="Arial" panose="020B0604020202020204" pitchFamily="34" charset="0"/>
              <a:buChar char="•"/>
            </a:pPr>
            <a:r>
              <a:rPr lang="en-US" altLang="en-US" sz="1100" dirty="0"/>
              <a:t>Tuesday EVE (19:30-21:30)</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dirty="0"/>
              <a:t>September 2019</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883151" y="1676397"/>
            <a:ext cx="3659187" cy="479901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100" dirty="0"/>
              <a:t>Wednesday PM2 (16:00-18:00)</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endParaRPr lang="en-US" altLang="en-US" sz="1100" dirty="0"/>
          </a:p>
          <a:p>
            <a:pPr>
              <a:lnSpc>
                <a:spcPct val="80000"/>
              </a:lnSpc>
              <a:buFont typeface="Arial" panose="020B0604020202020204" pitchFamily="34" charset="0"/>
              <a:buChar char="•"/>
            </a:pPr>
            <a:r>
              <a:rPr lang="en-US" altLang="en-US" sz="1100" dirty="0"/>
              <a:t>Thursday AM2 (10:30-12:30)</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buFont typeface="Arial" panose="020B0604020202020204" pitchFamily="34" charset="0"/>
              <a:buChar char="•"/>
            </a:pPr>
            <a:r>
              <a:rPr lang="en-US" altLang="en-US" sz="1050" dirty="0"/>
              <a:t>Final call for ad-hoc chairs</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endParaRPr lang="en-US" altLang="en-US" sz="1100" kern="0" dirty="0"/>
          </a:p>
          <a:p>
            <a:pPr>
              <a:lnSpc>
                <a:spcPct val="80000"/>
              </a:lnSpc>
              <a:buFont typeface="Arial" panose="020B0604020202020204" pitchFamily="34" charset="0"/>
              <a:buChar char="•"/>
            </a:pPr>
            <a:r>
              <a:rPr lang="en-US" altLang="en-US" sz="1100" kern="0" dirty="0"/>
              <a:t>Thursday PM2 (</a:t>
            </a:r>
            <a:r>
              <a:rPr lang="en-US" altLang="en-US" sz="1100" dirty="0"/>
              <a:t>16:00-18:00</a:t>
            </a:r>
            <a:r>
              <a:rPr lang="en-US" altLang="en-US" sz="1100" kern="0" dirty="0"/>
              <a:t>)</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buFont typeface="Arial" panose="020B0604020202020204" pitchFamily="34" charset="0"/>
              <a:buChar char="•"/>
            </a:pPr>
            <a:r>
              <a:rPr lang="en-US" altLang="en-US" sz="1050" dirty="0">
                <a:solidFill>
                  <a:schemeClr val="tx1"/>
                </a:solidFill>
              </a:rPr>
              <a:t>Ad-hoc chair(s) elections</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Motions</a:t>
            </a:r>
          </a:p>
          <a:p>
            <a:pPr lvl="1">
              <a:lnSpc>
                <a:spcPct val="80000"/>
              </a:lnSpc>
              <a:buFont typeface="Arial" panose="020B0604020202020204" pitchFamily="34" charset="0"/>
              <a:buChar char="•"/>
            </a:pPr>
            <a:r>
              <a:rPr lang="en-US" altLang="en-US" sz="1050" dirty="0"/>
              <a:t>Teleconference Plan</a:t>
            </a:r>
          </a:p>
          <a:p>
            <a:pPr lvl="1">
              <a:lnSpc>
                <a:spcPct val="80000"/>
              </a:lnSpc>
              <a:buFont typeface="Arial" panose="020B0604020202020204" pitchFamily="34" charset="0"/>
              <a:buChar char="•"/>
            </a:pPr>
            <a:r>
              <a:rPr lang="en-US" altLang="en-US" sz="1050" dirty="0"/>
              <a:t>Goals for November 2019</a:t>
            </a:r>
          </a:p>
          <a:p>
            <a:pPr lvl="1">
              <a:lnSpc>
                <a:spcPct val="80000"/>
              </a:lnSpc>
              <a:buFont typeface="Arial" panose="020B0604020202020204" pitchFamily="34" charset="0"/>
              <a:buChar char="•"/>
            </a:pPr>
            <a:r>
              <a:rPr lang="en-US" altLang="en-US" sz="1050" dirty="0"/>
              <a:t>Any other business</a:t>
            </a:r>
          </a:p>
          <a:p>
            <a:pPr lvl="1">
              <a:lnSpc>
                <a:spcPct val="80000"/>
              </a:lnSpc>
              <a:buFont typeface="Arial" panose="020B0604020202020204" pitchFamily="34" charset="0"/>
              <a:buChar char="•"/>
            </a:pPr>
            <a:r>
              <a:rPr lang="en-US" altLang="en-US" sz="1050" dirty="0"/>
              <a:t>Adjourn</a:t>
            </a:r>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6" name="Date Placeholder 5"/>
          <p:cNvSpPr>
            <a:spLocks noGrp="1"/>
          </p:cNvSpPr>
          <p:nvPr>
            <p:ph type="dt" idx="10"/>
          </p:nvPr>
        </p:nvSpPr>
        <p:spPr/>
        <p:txBody>
          <a:bodyPr/>
          <a:lstStyle/>
          <a:p>
            <a:r>
              <a:rPr lang="en-US" dirty="0"/>
              <a:t>September 2019</a:t>
            </a:r>
            <a:endParaRPr lang="en-GB" dirty="0"/>
          </a:p>
        </p:txBody>
      </p:sp>
      <p:sp>
        <p:nvSpPr>
          <p:cNvPr id="5" name="Footer Placeholder 4"/>
          <p:cNvSpPr>
            <a:spLocks noGrp="1"/>
          </p:cNvSpPr>
          <p:nvPr>
            <p:ph type="ftr" idx="11"/>
          </p:nvPr>
        </p:nvSpPr>
        <p:spPr/>
        <p:txBody>
          <a:bodyPr/>
          <a:lstStyle/>
          <a:p>
            <a:r>
              <a:rPr lang="en-GB" dirty="0"/>
              <a:t>Alfred Asterjadhi, Qualcomm Inc.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94791077"/>
              </p:ext>
            </p:extLst>
          </p:nvPr>
        </p:nvGraphicFramePr>
        <p:xfrm>
          <a:off x="914400" y="2324154"/>
          <a:ext cx="7086600" cy="2225040"/>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1417320">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pPr algn="ct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t>TGbe</a:t>
                      </a:r>
                    </a:p>
                  </a:txBody>
                  <a:tcPr/>
                </a:tc>
                <a:tc>
                  <a:txBody>
                    <a:bodyPr/>
                    <a:lstStyle/>
                    <a:p>
                      <a:pPr algn="ctr"/>
                      <a:r>
                        <a:rPr lang="en-US" sz="1800" b="1" dirty="0"/>
                        <a:t>TGbe</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noProof="0" dirty="0">
                          <a:solidFill>
                            <a:schemeClr val="tx1"/>
                          </a:solidFill>
                          <a:latin typeface="+mn-lt"/>
                          <a:ea typeface="+mn-ea"/>
                          <a:cs typeface="+mn-cs"/>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r>
                        <a:rPr lang="en-US" sz="1800" b="1" dirty="0"/>
                        <a:t>TGbe</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65E227A-CF2B-436D-AE88-290C216443DE}"/>
              </a:ext>
            </a:extLst>
          </p:cNvPr>
          <p:cNvSpPr>
            <a:spLocks noGrp="1"/>
          </p:cNvSpPr>
          <p:nvPr>
            <p:ph type="title"/>
          </p:nvPr>
        </p:nvSpPr>
        <p:spPr/>
        <p:txBody>
          <a:bodyPr/>
          <a:lstStyle/>
          <a:p>
            <a:r>
              <a:rPr lang="en-US" dirty="0"/>
              <a:t>Summary from Conf Calls</a:t>
            </a:r>
          </a:p>
        </p:txBody>
      </p:sp>
      <p:sp>
        <p:nvSpPr>
          <p:cNvPr id="7" name="Content Placeholder 6">
            <a:extLst>
              <a:ext uri="{FF2B5EF4-FFF2-40B4-BE49-F238E27FC236}">
                <a16:creationId xmlns:a16="http://schemas.microsoft.com/office/drawing/2014/main" id="{32A96721-50FC-4490-8BD6-137112B54F50}"/>
              </a:ext>
            </a:extLst>
          </p:cNvPr>
          <p:cNvSpPr>
            <a:spLocks noGrp="1"/>
          </p:cNvSpPr>
          <p:nvPr>
            <p:ph idx="1"/>
          </p:nvPr>
        </p:nvSpPr>
        <p:spPr/>
        <p:txBody>
          <a:bodyPr/>
          <a:lstStyle/>
          <a:p>
            <a:pPr>
              <a:buFont typeface="Arial" panose="020B0604020202020204" pitchFamily="34" charset="0"/>
              <a:buChar char="•"/>
            </a:pPr>
            <a:r>
              <a:rPr lang="en-US" dirty="0"/>
              <a:t>Covered 39 submissions from the following topics</a:t>
            </a:r>
          </a:p>
          <a:p>
            <a:pPr lvl="1">
              <a:buFont typeface="Arial" panose="020B0604020202020204" pitchFamily="34" charset="0"/>
              <a:buChar char="•"/>
            </a:pPr>
            <a:r>
              <a:rPr lang="en-US" dirty="0"/>
              <a:t>Low Latency (4 submissions)</a:t>
            </a:r>
          </a:p>
          <a:p>
            <a:pPr lvl="1">
              <a:buFont typeface="Arial" panose="020B0604020202020204" pitchFamily="34" charset="0"/>
              <a:buChar char="•"/>
            </a:pPr>
            <a:r>
              <a:rPr lang="en-US" dirty="0"/>
              <a:t>MAC (3 submissions)</a:t>
            </a:r>
          </a:p>
          <a:p>
            <a:pPr lvl="1">
              <a:buFont typeface="Arial" panose="020B0604020202020204" pitchFamily="34" charset="0"/>
              <a:buChar char="•"/>
            </a:pPr>
            <a:r>
              <a:rPr lang="en-US" dirty="0"/>
              <a:t>Multi AP (10 submissions)</a:t>
            </a:r>
          </a:p>
          <a:p>
            <a:pPr lvl="1">
              <a:buFont typeface="Arial" panose="020B0604020202020204" pitchFamily="34" charset="0"/>
              <a:buChar char="•"/>
            </a:pPr>
            <a:r>
              <a:rPr lang="en-US" dirty="0"/>
              <a:t>PHY (3 submissions)</a:t>
            </a:r>
          </a:p>
          <a:p>
            <a:pPr lvl="1">
              <a:buFont typeface="Arial" panose="020B0604020202020204" pitchFamily="34" charset="0"/>
              <a:buChar char="•"/>
            </a:pPr>
            <a:r>
              <a:rPr lang="en-US" dirty="0"/>
              <a:t>Multi Link (15 submissions)</a:t>
            </a:r>
          </a:p>
          <a:p>
            <a:pPr lvl="1">
              <a:buFont typeface="Arial" panose="020B0604020202020204" pitchFamily="34" charset="0"/>
              <a:buChar char="•"/>
            </a:pPr>
            <a:r>
              <a:rPr lang="en-US" dirty="0"/>
              <a:t>HARQ (4 submissions)</a:t>
            </a:r>
          </a:p>
          <a:p>
            <a:pPr lvl="2">
              <a:buFont typeface="Arial" panose="020B0604020202020204" pitchFamily="34" charset="0"/>
              <a:buChar char="•"/>
            </a:pPr>
            <a:endParaRPr lang="en-US" dirty="0"/>
          </a:p>
          <a:p>
            <a:pPr>
              <a:buFont typeface="Arial" panose="020B0604020202020204" pitchFamily="34" charset="0"/>
              <a:buChar char="•"/>
            </a:pPr>
            <a:r>
              <a:rPr lang="en-US" dirty="0"/>
              <a:t>Remaining 10 submissions from the following topics</a:t>
            </a:r>
          </a:p>
          <a:p>
            <a:pPr lvl="1">
              <a:buFont typeface="Arial" panose="020B0604020202020204" pitchFamily="34" charset="0"/>
              <a:buChar char="•"/>
            </a:pPr>
            <a:r>
              <a:rPr lang="en-US" dirty="0"/>
              <a:t>Multi Link (2 submissions)</a:t>
            </a:r>
          </a:p>
          <a:p>
            <a:pPr lvl="1">
              <a:buFont typeface="Arial" panose="020B0604020202020204" pitchFamily="34" charset="0"/>
              <a:buChar char="•"/>
            </a:pPr>
            <a:r>
              <a:rPr lang="en-US" dirty="0"/>
              <a:t>HARQ (8 submissions)</a:t>
            </a:r>
          </a:p>
          <a:p>
            <a:pPr lvl="1">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1B4DE343-10A0-4FA3-8DE1-6FFB082B0FF4}"/>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4" name="Footer Placeholder 3">
            <a:extLst>
              <a:ext uri="{FF2B5EF4-FFF2-40B4-BE49-F238E27FC236}">
                <a16:creationId xmlns:a16="http://schemas.microsoft.com/office/drawing/2014/main" id="{748BFB29-0A11-4E43-B9AB-1B44D4CD8CB3}"/>
              </a:ext>
            </a:extLst>
          </p:cNvPr>
          <p:cNvSpPr>
            <a:spLocks noGrp="1"/>
          </p:cNvSpPr>
          <p:nvPr>
            <p:ph type="ftr" idx="14"/>
          </p:nvPr>
        </p:nvSpPr>
        <p:spPr/>
        <p:txBody>
          <a:bodyPr/>
          <a:lstStyle/>
          <a:p>
            <a:r>
              <a:rPr lang="en-GB"/>
              <a:t>Alfred Asterjadhi, Qualcomm Inc.</a:t>
            </a:r>
            <a:endParaRPr lang="en-GB" dirty="0"/>
          </a:p>
        </p:txBody>
      </p:sp>
      <p:sp>
        <p:nvSpPr>
          <p:cNvPr id="3" name="Date Placeholder 2">
            <a:extLst>
              <a:ext uri="{FF2B5EF4-FFF2-40B4-BE49-F238E27FC236}">
                <a16:creationId xmlns:a16="http://schemas.microsoft.com/office/drawing/2014/main" id="{64184AEB-8C4F-4897-BFE5-6E6B24A330AF}"/>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4367159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41195808"/>
              </p:ext>
            </p:extLst>
          </p:nvPr>
        </p:nvGraphicFramePr>
        <p:xfrm>
          <a:off x="533400" y="1524000"/>
          <a:ext cx="8245914" cy="4620099"/>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91922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160780">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marL="0" marR="0">
                        <a:spcBef>
                          <a:spcPts val="0"/>
                        </a:spcBef>
                        <a:spcAft>
                          <a:spcPts val="0"/>
                        </a:spcAft>
                      </a:pPr>
                      <a:r>
                        <a:rPr lang="en-GB" sz="1200" b="0" kern="1200" dirty="0">
                          <a:solidFill>
                            <a:srgbClr val="92D050"/>
                          </a:solidFill>
                          <a:latin typeface="+mn-lt"/>
                          <a:ea typeface="+mn-ea"/>
                          <a:cs typeface="+mn-cs"/>
                          <a:hlinkClick r:id="rId2">
                            <a:extLst>
                              <a:ext uri="{A12FA001-AC4F-418D-AE19-62706E023703}">
                                <ahyp:hlinkClr xmlns:ahyp="http://schemas.microsoft.com/office/drawing/2018/hyperlinkcolor" val="tx"/>
                              </a:ext>
                            </a:extLst>
                          </a:hlinkClick>
                        </a:rPr>
                        <a:t>1080r0</a:t>
                      </a:r>
                      <a:endParaRPr lang="en-US" sz="1200" b="0" kern="1200" dirty="0">
                        <a:solidFill>
                          <a:srgbClr val="92D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HARQ Complexity</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S. Shellhammer</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HARQ</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marL="0" marR="0">
                        <a:spcBef>
                          <a:spcPts val="0"/>
                        </a:spcBef>
                        <a:spcAft>
                          <a:spcPts val="0"/>
                        </a:spcAft>
                      </a:pPr>
                      <a:r>
                        <a:rPr lang="en-GB" sz="1200" b="0" kern="1200" dirty="0">
                          <a:solidFill>
                            <a:srgbClr val="FF0000"/>
                          </a:solidFill>
                          <a:latin typeface="+mn-lt"/>
                          <a:ea typeface="+mn-ea"/>
                          <a:cs typeface="+mn-cs"/>
                        </a:rPr>
                        <a:t>1093r0</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a:solidFill>
                            <a:srgbClr val="FF0000"/>
                          </a:solidFill>
                          <a:latin typeface="+mn-lt"/>
                          <a:ea typeface="+mn-ea"/>
                          <a:cs typeface="+mn-cs"/>
                        </a:rPr>
                        <a:t>HARQ for 802.11be</a:t>
                      </a:r>
                      <a:endParaRPr lang="en-US" sz="1200" b="0" kern="1200">
                        <a:solidFill>
                          <a:srgbClr val="FF0000"/>
                        </a:solidFill>
                        <a:latin typeface="+mn-lt"/>
                        <a:ea typeface="+mn-ea"/>
                        <a:cs typeface="+mn-cs"/>
                      </a:endParaRPr>
                    </a:p>
                  </a:txBody>
                  <a:tcPr/>
                </a:tc>
                <a:tc>
                  <a:txBody>
                    <a:bodyPr/>
                    <a:lstStyle/>
                    <a:p>
                      <a:pPr marL="0" marR="0">
                        <a:spcBef>
                          <a:spcPts val="0"/>
                        </a:spcBef>
                        <a:spcAft>
                          <a:spcPts val="0"/>
                        </a:spcAft>
                      </a:pPr>
                      <a:r>
                        <a:rPr lang="en-GB" sz="1200" b="0" kern="1200">
                          <a:solidFill>
                            <a:srgbClr val="FF0000"/>
                          </a:solidFill>
                          <a:latin typeface="+mn-lt"/>
                          <a:ea typeface="+mn-ea"/>
                          <a:cs typeface="+mn-cs"/>
                        </a:rPr>
                        <a:t>Imran Latif</a:t>
                      </a:r>
                      <a:endParaRPr lang="en-US" sz="1200" b="0" kern="120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a:solidFill>
                            <a:srgbClr val="FF0000"/>
                          </a:solidFill>
                          <a:latin typeface="+mn-lt"/>
                          <a:ea typeface="+mn-ea"/>
                          <a:cs typeface="+mn-cs"/>
                        </a:rPr>
                        <a:t>Withdrawn</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a:solidFill>
                            <a:srgbClr val="FF0000"/>
                          </a:solidFill>
                          <a:latin typeface="+mn-lt"/>
                          <a:ea typeface="+mn-ea"/>
                          <a:cs typeface="+mn-cs"/>
                        </a:rPr>
                        <a:t>HARQ</a:t>
                      </a:r>
                      <a:endParaRPr lang="en-US" sz="1200" b="0" kern="1200" dirty="0">
                        <a:solidFill>
                          <a:srgbClr val="FF0000"/>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marL="0" marR="0">
                        <a:spcBef>
                          <a:spcPts val="0"/>
                        </a:spcBef>
                        <a:spcAft>
                          <a:spcPts val="0"/>
                        </a:spcAft>
                      </a:pPr>
                      <a:r>
                        <a:rPr lang="en-GB" sz="1200" b="0" kern="1200" dirty="0">
                          <a:solidFill>
                            <a:srgbClr val="92D050"/>
                          </a:solidFill>
                          <a:latin typeface="+mn-lt"/>
                          <a:ea typeface="+mn-ea"/>
                          <a:cs typeface="+mn-cs"/>
                          <a:hlinkClick r:id="rId3"/>
                        </a:rPr>
                        <a:t>1098r1</a:t>
                      </a: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r>
                        <a:rPr lang="en-GB" sz="1200" b="0" kern="1200" dirty="0">
                          <a:solidFill>
                            <a:srgbClr val="00B050"/>
                          </a:solidFill>
                          <a:latin typeface="+mn-lt"/>
                          <a:ea typeface="+mn-ea"/>
                          <a:cs typeface="+mn-cs"/>
                        </a:rPr>
                        <a:t>Acknowledgement for HARQ transmission</a:t>
                      </a:r>
                      <a:endParaRPr lang="en-US" sz="1200" b="0" kern="1200" dirty="0">
                        <a:solidFill>
                          <a:srgbClr val="00B050"/>
                        </a:solidFill>
                        <a:latin typeface="+mn-lt"/>
                        <a:ea typeface="+mn-ea"/>
                        <a:cs typeface="+mn-cs"/>
                      </a:endParaRPr>
                    </a:p>
                  </a:txBody>
                  <a:tcPr anchor="ctr"/>
                </a:tc>
                <a:tc>
                  <a:txBody>
                    <a:bodyPr/>
                    <a:lstStyle/>
                    <a:p>
                      <a:pPr marL="0" marR="0">
                        <a:spcBef>
                          <a:spcPts val="0"/>
                        </a:spcBef>
                        <a:spcAft>
                          <a:spcPts val="0"/>
                        </a:spcAft>
                      </a:pPr>
                      <a:r>
                        <a:rPr lang="en-GB" sz="1200" b="0" kern="1200" dirty="0">
                          <a:solidFill>
                            <a:srgbClr val="00B050"/>
                          </a:solidFill>
                          <a:latin typeface="+mn-lt"/>
                          <a:ea typeface="+mn-ea"/>
                          <a:cs typeface="+mn-cs"/>
                        </a:rPr>
                        <a:t>Ming Gan</a:t>
                      </a:r>
                      <a:endParaRPr lang="en-US" sz="1200" b="0" kern="1200" dirty="0">
                        <a:solidFill>
                          <a:srgbClr val="00B050"/>
                        </a:solidFill>
                        <a:latin typeface="+mn-lt"/>
                        <a:ea typeface="+mn-ea"/>
                        <a:cs typeface="+mn-cs"/>
                      </a:endParaRPr>
                    </a:p>
                  </a:txBody>
                  <a:tcPr anchor="ctr"/>
                </a:tc>
                <a:tc>
                  <a:txBody>
                    <a:bodyPr/>
                    <a:lstStyle/>
                    <a:p>
                      <a:pPr marL="0" marR="0">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HARQ</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marL="0" marR="0">
                        <a:spcBef>
                          <a:spcPts val="0"/>
                        </a:spcBef>
                        <a:spcAft>
                          <a:spcPts val="0"/>
                        </a:spcAft>
                      </a:pPr>
                      <a:r>
                        <a:rPr lang="en-GB" sz="1200" b="0" kern="1200" dirty="0">
                          <a:solidFill>
                            <a:srgbClr val="92D050"/>
                          </a:solidFill>
                          <a:latin typeface="+mn-lt"/>
                          <a:ea typeface="+mn-ea"/>
                          <a:cs typeface="+mn-cs"/>
                          <a:hlinkClick r:id="rId4"/>
                        </a:rPr>
                        <a:t>1132r2</a:t>
                      </a:r>
                      <a:endParaRPr lang="en-US" sz="1200" b="0" kern="1200" dirty="0">
                        <a:solidFill>
                          <a:srgbClr val="92D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Channel coding issue in HARQ</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Jinmin Kim</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HARQ</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marL="0" marR="0">
                        <a:spcBef>
                          <a:spcPts val="0"/>
                        </a:spcBef>
                        <a:spcAft>
                          <a:spcPts val="0"/>
                        </a:spcAft>
                      </a:pPr>
                      <a:r>
                        <a:rPr lang="en-GB" sz="1200" b="0" kern="1200" dirty="0">
                          <a:solidFill>
                            <a:schemeClr val="tx1"/>
                          </a:solidFill>
                          <a:latin typeface="+mn-lt"/>
                          <a:ea typeface="+mn-ea"/>
                          <a:cs typeface="+mn-cs"/>
                          <a:hlinkClick r:id="rId5"/>
                        </a:rPr>
                        <a:t>1133r0</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Some results on HARQ perf. in dense deployments</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a:solidFill>
                            <a:srgbClr val="00B050"/>
                          </a:solidFill>
                          <a:latin typeface="+mn-lt"/>
                          <a:ea typeface="+mn-ea"/>
                          <a:cs typeface="+mn-cs"/>
                        </a:rPr>
                        <a:t>Leif Wilhelmsson</a:t>
                      </a:r>
                      <a:endParaRPr lang="en-US" sz="1200" b="0" kern="120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HARQ</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marL="0" marR="0">
                        <a:spcBef>
                          <a:spcPts val="0"/>
                        </a:spcBef>
                        <a:spcAft>
                          <a:spcPts val="0"/>
                        </a:spcAft>
                      </a:pPr>
                      <a:r>
                        <a:rPr lang="en-GB" sz="1200" b="0" kern="1200" dirty="0">
                          <a:solidFill>
                            <a:schemeClr val="tx1"/>
                          </a:solidFill>
                          <a:latin typeface="+mn-lt"/>
                          <a:ea typeface="+mn-ea"/>
                          <a:cs typeface="+mn-cs"/>
                          <a:hlinkClick r:id="rId6"/>
                        </a:rPr>
                        <a:t>1146r0</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HARQ punctured CC performance evaluation</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Yanyi DING</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HARQ</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marL="0" marR="0">
                        <a:spcBef>
                          <a:spcPts val="0"/>
                        </a:spcBef>
                        <a:spcAft>
                          <a:spcPts val="0"/>
                        </a:spcAft>
                      </a:pPr>
                      <a:r>
                        <a:rPr lang="en-GB" sz="1200" b="0" kern="1200" dirty="0">
                          <a:solidFill>
                            <a:srgbClr val="FF0000"/>
                          </a:solidFill>
                          <a:latin typeface="+mn-lt"/>
                          <a:ea typeface="+mn-ea"/>
                          <a:cs typeface="+mn-cs"/>
                          <a:hlinkClick r:id="rId7"/>
                        </a:rPr>
                        <a:t>1159r0</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a:solidFill>
                            <a:srgbClr val="FF0000"/>
                          </a:solidFill>
                          <a:latin typeface="+mn-lt"/>
                          <a:ea typeface="+mn-ea"/>
                          <a:cs typeface="+mn-cs"/>
                        </a:rPr>
                        <a:t>Multilink operation capability announcement</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a:solidFill>
                            <a:srgbClr val="FF0000"/>
                          </a:solidFill>
                          <a:latin typeface="+mn-lt"/>
                          <a:ea typeface="+mn-ea"/>
                          <a:cs typeface="+mn-cs"/>
                        </a:rPr>
                        <a:t>Liwen Chu</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err="1">
                          <a:solidFill>
                            <a:srgbClr val="FF0000"/>
                          </a:solidFill>
                          <a:latin typeface="+mn-lt"/>
                          <a:ea typeface="+mn-ea"/>
                          <a:cs typeface="+mn-cs"/>
                        </a:rPr>
                        <a:t>Resched</a:t>
                      </a:r>
                      <a:r>
                        <a:rPr lang="en-GB" sz="1200" b="0" kern="1200" dirty="0">
                          <a:solidFill>
                            <a:srgbClr val="FF0000"/>
                          </a:solidFill>
                          <a:latin typeface="+mn-lt"/>
                          <a:ea typeface="+mn-ea"/>
                          <a:cs typeface="+mn-cs"/>
                        </a:rPr>
                        <a:t> (F2F)</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a:solidFill>
                            <a:srgbClr val="FF0000"/>
                          </a:solidFill>
                          <a:latin typeface="+mn-lt"/>
                          <a:ea typeface="+mn-ea"/>
                          <a:cs typeface="+mn-cs"/>
                        </a:rPr>
                        <a:t>Multi Link</a:t>
                      </a:r>
                      <a:endParaRPr lang="en-US" sz="1200" b="0" kern="1200" dirty="0">
                        <a:solidFill>
                          <a:srgbClr val="FF0000"/>
                        </a:solidFill>
                        <a:latin typeface="+mn-lt"/>
                        <a:ea typeface="+mn-ea"/>
                        <a:cs typeface="+mn-cs"/>
                      </a:endParaRPr>
                    </a:p>
                  </a:txBody>
                  <a:tcPr/>
                </a:tc>
                <a:extLst>
                  <a:ext uri="{0D108BD9-81ED-4DB2-BD59-A6C34878D82A}">
                    <a16:rowId xmlns:a16="http://schemas.microsoft.com/office/drawing/2014/main" val="2267359415"/>
                  </a:ext>
                </a:extLst>
              </a:tr>
              <a:tr h="292510">
                <a:tc>
                  <a:txBody>
                    <a:bodyPr/>
                    <a:lstStyle/>
                    <a:p>
                      <a:pPr marL="0" marR="0">
                        <a:spcBef>
                          <a:spcPts val="0"/>
                        </a:spcBef>
                        <a:spcAft>
                          <a:spcPts val="0"/>
                        </a:spcAft>
                      </a:pPr>
                      <a:r>
                        <a:rPr lang="en-GB" sz="1200" b="0" kern="1200" dirty="0">
                          <a:solidFill>
                            <a:schemeClr val="tx1"/>
                          </a:solidFill>
                          <a:latin typeface="+mn-lt"/>
                          <a:ea typeface="+mn-ea"/>
                          <a:cs typeface="+mn-cs"/>
                          <a:hlinkClick r:id="rId8"/>
                        </a:rPr>
                        <a:t>1172r1</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Discussion on HARQ</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Wook Bong Lee</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HARQ</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3571507352"/>
                  </a:ext>
                </a:extLst>
              </a:tr>
              <a:tr h="292510">
                <a:tc>
                  <a:txBody>
                    <a:bodyPr/>
                    <a:lstStyle/>
                    <a:p>
                      <a:pPr marL="0" marR="0">
                        <a:spcBef>
                          <a:spcPts val="0"/>
                        </a:spcBef>
                        <a:spcAft>
                          <a:spcPts val="0"/>
                        </a:spcAft>
                      </a:pPr>
                      <a:r>
                        <a:rPr lang="en-GB" sz="1200" b="0" kern="1200" dirty="0">
                          <a:solidFill>
                            <a:schemeClr val="tx1"/>
                          </a:solidFill>
                          <a:latin typeface="+mn-lt"/>
                          <a:ea typeface="+mn-ea"/>
                          <a:cs typeface="+mn-cs"/>
                          <a:hlinkClick r:id="rId9"/>
                        </a:rPr>
                        <a:t>1196r0</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Combined HARQ and Rate Adaptation</a:t>
                      </a:r>
                      <a:endParaRPr lang="en-US" sz="1200" b="0" kern="1200" dirty="0">
                        <a:solidFill>
                          <a:srgbClr val="00B050"/>
                        </a:solidFill>
                        <a:latin typeface="+mn-lt"/>
                        <a:ea typeface="+mn-ea"/>
                        <a:cs typeface="+mn-cs"/>
                      </a:endParaRPr>
                    </a:p>
                  </a:txBody>
                  <a:tcPr anchor="ctr"/>
                </a:tc>
                <a:tc>
                  <a:txBody>
                    <a:bodyPr/>
                    <a:lstStyle/>
                    <a:p>
                      <a:pPr marL="0" marR="0">
                        <a:spcBef>
                          <a:spcPts val="0"/>
                        </a:spcBef>
                        <a:spcAft>
                          <a:spcPts val="0"/>
                        </a:spcAft>
                      </a:pPr>
                      <a:r>
                        <a:rPr lang="en-GB" sz="1200" b="0" kern="1200" dirty="0">
                          <a:solidFill>
                            <a:srgbClr val="00B050"/>
                          </a:solidFill>
                          <a:latin typeface="+mn-lt"/>
                          <a:ea typeface="+mn-ea"/>
                          <a:cs typeface="+mn-cs"/>
                        </a:rPr>
                        <a:t>Sebastian Max</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HARQ</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marL="0" marR="0">
                        <a:spcBef>
                          <a:spcPts val="0"/>
                        </a:spcBef>
                        <a:spcAft>
                          <a:spcPts val="0"/>
                        </a:spcAft>
                      </a:pPr>
                      <a:r>
                        <a:rPr lang="en-GB" sz="1200" b="0" kern="1200" dirty="0">
                          <a:solidFill>
                            <a:srgbClr val="92D050"/>
                          </a:solidFill>
                          <a:latin typeface="+mn-lt"/>
                          <a:ea typeface="+mn-ea"/>
                          <a:cs typeface="+mn-cs"/>
                          <a:hlinkClick r:id="rId10">
                            <a:extLst>
                              <a:ext uri="{A12FA001-AC4F-418D-AE19-62706E023703}">
                                <ahyp:hlinkClr xmlns:ahyp="http://schemas.microsoft.com/office/drawing/2018/hyperlinkcolor" val="tx"/>
                              </a:ext>
                            </a:extLst>
                          </a:hlinkClick>
                        </a:rPr>
                        <a:t>1231r2</a:t>
                      </a: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r>
                        <a:rPr lang="en-GB" sz="1200" b="0" kern="1200">
                          <a:solidFill>
                            <a:srgbClr val="FF0000"/>
                          </a:solidFill>
                          <a:latin typeface="+mn-lt"/>
                          <a:ea typeface="+mn-ea"/>
                          <a:cs typeface="+mn-cs"/>
                        </a:rPr>
                        <a:t>Multiband and Multichannel Operation in 11be</a:t>
                      </a:r>
                      <a:endParaRPr lang="en-US" sz="1200" b="0" kern="120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a:solidFill>
                            <a:srgbClr val="FF0000"/>
                          </a:solidFill>
                          <a:latin typeface="+mn-lt"/>
                          <a:ea typeface="+mn-ea"/>
                          <a:cs typeface="+mn-cs"/>
                        </a:rPr>
                        <a:t>Sai Shankar</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err="1">
                          <a:solidFill>
                            <a:srgbClr val="FF0000"/>
                          </a:solidFill>
                          <a:latin typeface="+mn-lt"/>
                          <a:ea typeface="+mn-ea"/>
                          <a:cs typeface="+mn-cs"/>
                        </a:rPr>
                        <a:t>Resched</a:t>
                      </a:r>
                      <a:r>
                        <a:rPr lang="en-GB" sz="1200" b="0" kern="1200" dirty="0">
                          <a:solidFill>
                            <a:srgbClr val="FF0000"/>
                          </a:solidFill>
                          <a:latin typeface="+mn-lt"/>
                          <a:ea typeface="+mn-ea"/>
                          <a:cs typeface="+mn-cs"/>
                        </a:rPr>
                        <a:t> (F2F)</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a:solidFill>
                            <a:srgbClr val="FF0000"/>
                          </a:solidFill>
                          <a:latin typeface="+mn-lt"/>
                          <a:ea typeface="+mn-ea"/>
                          <a:cs typeface="+mn-cs"/>
                        </a:rPr>
                        <a:t>Multi Link</a:t>
                      </a:r>
                      <a:endParaRPr lang="en-US" sz="1200" b="0" kern="1200" dirty="0">
                        <a:solidFill>
                          <a:srgbClr val="FF0000"/>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marL="0" marR="0">
                        <a:spcBef>
                          <a:spcPts val="0"/>
                        </a:spcBef>
                        <a:spcAft>
                          <a:spcPts val="0"/>
                        </a:spcAft>
                      </a:pP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715315578"/>
                  </a:ext>
                </a:extLst>
              </a:tr>
              <a:tr h="292510">
                <a:tc>
                  <a:txBody>
                    <a:bodyPr/>
                    <a:lstStyle/>
                    <a:p>
                      <a:pPr marL="0" marR="0">
                        <a:spcBef>
                          <a:spcPts val="0"/>
                        </a:spcBef>
                        <a:spcAft>
                          <a:spcPts val="0"/>
                        </a:spcAft>
                      </a:pP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80106970"/>
                  </a:ext>
                </a:extLst>
              </a:tr>
              <a:tr h="292510">
                <a:tc>
                  <a:txBody>
                    <a:bodyPr/>
                    <a:lstStyle/>
                    <a:p>
                      <a:pPr marL="0" marR="0">
                        <a:spcBef>
                          <a:spcPts val="0"/>
                        </a:spcBef>
                        <a:spcAft>
                          <a:spcPts val="0"/>
                        </a:spcAft>
                      </a:pP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24026651"/>
                  </a:ext>
                </a:extLst>
              </a:tr>
              <a:tr h="292510">
                <a:tc>
                  <a:txBody>
                    <a:bodyPr/>
                    <a:lstStyle/>
                    <a:p>
                      <a:pPr marL="0" marR="0">
                        <a:spcBef>
                          <a:spcPts val="0"/>
                        </a:spcBef>
                        <a:spcAft>
                          <a:spcPts val="0"/>
                        </a:spcAft>
                      </a:pP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86357093"/>
                  </a:ext>
                </a:extLst>
              </a:tr>
              <a:tr h="292510">
                <a:tc>
                  <a:txBody>
                    <a:bodyPr/>
                    <a:lstStyle/>
                    <a:p>
                      <a:pPr marL="0" marR="0">
                        <a:spcBef>
                          <a:spcPts val="0"/>
                        </a:spcBef>
                        <a:spcAft>
                          <a:spcPts val="0"/>
                        </a:spcAft>
                      </a:pP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707991079"/>
                  </a:ext>
                </a:extLst>
              </a:tr>
            </a:tbl>
          </a:graphicData>
        </a:graphic>
      </p:graphicFrame>
    </p:spTree>
    <p:extLst>
      <p:ext uri="{BB962C8B-B14F-4D97-AF65-F5344CB8AC3E}">
        <p14:creationId xmlns:p14="http://schemas.microsoft.com/office/powerpoint/2010/main" val="20901811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618630497"/>
              </p:ext>
            </p:extLst>
          </p:nvPr>
        </p:nvGraphicFramePr>
        <p:xfrm>
          <a:off x="533400" y="1524000"/>
          <a:ext cx="8153400" cy="4900400"/>
        </p:xfrm>
        <a:graphic>
          <a:graphicData uri="http://schemas.openxmlformats.org/drawingml/2006/table">
            <a:tbl>
              <a:tblPr firstRow="1" bandRow="1">
                <a:tableStyleId>{ED083AE6-46FA-4A59-8FB0-9F97EB10719F}</a:tableStyleId>
              </a:tblPr>
              <a:tblGrid>
                <a:gridCol w="647129">
                  <a:extLst>
                    <a:ext uri="{9D8B030D-6E8A-4147-A177-3AD203B41FA5}">
                      <a16:colId xmlns:a16="http://schemas.microsoft.com/office/drawing/2014/main" val="20000"/>
                    </a:ext>
                  </a:extLst>
                </a:gridCol>
                <a:gridCol w="4001071">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914400">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hlinkClick r:id="rId2"/>
                        </a:rPr>
                        <a:t>773r2</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rgbClr val="00B050"/>
                          </a:solidFill>
                          <a:latin typeface="+mn-lt"/>
                          <a:ea typeface="+mn-ea"/>
                          <a:cs typeface="+mn-cs"/>
                        </a:rPr>
                        <a:t>  Multi-link Operation Framework</a:t>
                      </a:r>
                    </a:p>
                  </a:txBody>
                  <a:tcPr marL="9525" marR="9525" marT="9525" marB="9525" anchor="ctr"/>
                </a:tc>
                <a:tc>
                  <a:txBody>
                    <a:bodyPr/>
                    <a:lstStyle/>
                    <a:p>
                      <a:pPr algn="ctr"/>
                      <a:r>
                        <a:rPr lang="en-US" sz="1200" b="0" kern="1200" dirty="0">
                          <a:solidFill>
                            <a:srgbClr val="00B050"/>
                          </a:solidFill>
                          <a:latin typeface="+mn-lt"/>
                          <a:ea typeface="+mn-ea"/>
                          <a:cs typeface="+mn-cs"/>
                        </a:rPr>
                        <a:t>Po-Kai Huang</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(2 SPs)</a:t>
                      </a:r>
                    </a:p>
                  </a:txBody>
                  <a:tcPr/>
                </a:tc>
                <a:tc>
                  <a:txBody>
                    <a:bodyPr/>
                    <a:lstStyle/>
                    <a:p>
                      <a:pPr marL="0" marR="0" algn="l">
                        <a:spcBef>
                          <a:spcPts val="0"/>
                        </a:spcBef>
                        <a:spcAft>
                          <a:spcPts val="0"/>
                        </a:spcAft>
                      </a:pPr>
                      <a:r>
                        <a:rPr lang="en-GB" sz="1200" b="0" kern="1200" dirty="0">
                          <a:solidFill>
                            <a:srgbClr val="00B050"/>
                          </a:solidFill>
                          <a:latin typeface="+mn-lt"/>
                          <a:ea typeface="+mn-ea"/>
                          <a:cs typeface="+mn-cs"/>
                        </a:rPr>
                        <a:t>Multi Link</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210273194"/>
                  </a:ext>
                </a:extLst>
              </a:tr>
              <a:tr h="255168">
                <a:tc>
                  <a:txBody>
                    <a:bodyPr/>
                    <a:lstStyle/>
                    <a:p>
                      <a:pPr algn="ctr"/>
                      <a:r>
                        <a:rPr lang="en-US" sz="1200" b="0" kern="1200" dirty="0">
                          <a:solidFill>
                            <a:schemeClr val="tx1"/>
                          </a:solidFill>
                          <a:latin typeface="+mn-lt"/>
                          <a:ea typeface="+mn-ea"/>
                          <a:cs typeface="+mn-cs"/>
                          <a:hlinkClick r:id="rId3"/>
                        </a:rPr>
                        <a:t>821r3</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rgbClr val="00B050"/>
                          </a:solidFill>
                          <a:latin typeface="+mn-lt"/>
                          <a:ea typeface="+mn-ea"/>
                          <a:cs typeface="+mn-cs"/>
                        </a:rPr>
                        <a:t>  Multiple band discussion</a:t>
                      </a:r>
                    </a:p>
                  </a:txBody>
                  <a:tcPr marL="9525" marR="9525" marT="9525" marB="9525" anchor="ctr"/>
                </a:tc>
                <a:tc>
                  <a:txBody>
                    <a:bodyPr/>
                    <a:lstStyle/>
                    <a:p>
                      <a:pPr algn="ctr"/>
                      <a:r>
                        <a:rPr lang="en-US" sz="1200" b="0" kern="1200" dirty="0">
                          <a:solidFill>
                            <a:srgbClr val="00B050"/>
                          </a:solidFill>
                          <a:latin typeface="+mn-lt"/>
                          <a:ea typeface="+mn-ea"/>
                          <a:cs typeface="+mn-cs"/>
                        </a:rPr>
                        <a:t>Liwen Chu</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(1 SP)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rgbClr val="00B050"/>
                          </a:solidFill>
                          <a:latin typeface="+mn-lt"/>
                          <a:ea typeface="+mn-ea"/>
                          <a:cs typeface="+mn-cs"/>
                        </a:rPr>
                        <a:t>Multi Link</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47351120"/>
                  </a:ext>
                </a:extLst>
              </a:tr>
              <a:tr h="255168">
                <a:tc>
                  <a:txBody>
                    <a:bodyPr/>
                    <a:lstStyle/>
                    <a:p>
                      <a:pPr algn="ctr"/>
                      <a:r>
                        <a:rPr lang="en-US" sz="1200" b="0" kern="1200" dirty="0">
                          <a:solidFill>
                            <a:schemeClr val="tx1"/>
                          </a:solidFill>
                          <a:latin typeface="+mn-lt"/>
                          <a:ea typeface="+mn-ea"/>
                          <a:cs typeface="+mn-cs"/>
                          <a:hlinkClick r:id="rId4"/>
                        </a:rPr>
                        <a:t>822r0</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rgbClr val="00B050"/>
                          </a:solidFill>
                          <a:latin typeface="+mn-lt"/>
                          <a:ea typeface="+mn-ea"/>
                          <a:cs typeface="+mn-cs"/>
                        </a:rPr>
                        <a:t>  Extremely Efficient Multi-band Operation</a:t>
                      </a:r>
                    </a:p>
                  </a:txBody>
                  <a:tcPr marL="9525" marR="9525" marT="9525" marB="9525" anchor="ctr"/>
                </a:tc>
                <a:tc>
                  <a:txBody>
                    <a:bodyPr/>
                    <a:lstStyle/>
                    <a:p>
                      <a:pPr algn="ctr"/>
                      <a:r>
                        <a:rPr lang="en-US" sz="1200" b="0" kern="1200" dirty="0">
                          <a:solidFill>
                            <a:srgbClr val="00B050"/>
                          </a:solidFill>
                          <a:latin typeface="+mn-lt"/>
                          <a:ea typeface="+mn-ea"/>
                          <a:cs typeface="+mn-cs"/>
                        </a:rPr>
                        <a:t>Po-Kai Huang</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(1 SP)</a:t>
                      </a:r>
                    </a:p>
                  </a:txBody>
                  <a:tcPr/>
                </a:tc>
                <a:tc>
                  <a:txBody>
                    <a:bodyPr/>
                    <a:lstStyle/>
                    <a:p>
                      <a:pPr marL="0" marR="0" algn="l">
                        <a:spcBef>
                          <a:spcPts val="0"/>
                        </a:spcBef>
                        <a:spcAft>
                          <a:spcPts val="0"/>
                        </a:spcAft>
                      </a:pPr>
                      <a:r>
                        <a:rPr lang="en-GB" sz="1200" b="0" kern="1200" dirty="0">
                          <a:solidFill>
                            <a:srgbClr val="00B050"/>
                          </a:solidFill>
                          <a:latin typeface="+mn-lt"/>
                          <a:ea typeface="+mn-ea"/>
                          <a:cs typeface="+mn-cs"/>
                        </a:rPr>
                        <a:t>Multi Link</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319639950"/>
                  </a:ext>
                </a:extLst>
              </a:tr>
              <a:tr h="255168">
                <a:tc>
                  <a:txBody>
                    <a:bodyPr/>
                    <a:lstStyle/>
                    <a:p>
                      <a:pPr algn="ctr"/>
                      <a:r>
                        <a:rPr lang="en-US" sz="1200" b="0" kern="1200" dirty="0">
                          <a:solidFill>
                            <a:schemeClr val="tx1"/>
                          </a:solidFill>
                          <a:latin typeface="+mn-lt"/>
                          <a:ea typeface="+mn-ea"/>
                          <a:cs typeface="+mn-cs"/>
                          <a:hlinkClick r:id="rId5"/>
                        </a:rPr>
                        <a:t>823r1</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rgbClr val="00B050"/>
                          </a:solidFill>
                          <a:latin typeface="+mn-lt"/>
                          <a:ea typeface="+mn-ea"/>
                          <a:cs typeface="+mn-cs"/>
                        </a:rPr>
                        <a:t>  Multi-Link Aggregation</a:t>
                      </a:r>
                    </a:p>
                  </a:txBody>
                  <a:tcPr marL="9525" marR="9525" marT="9525" marB="9525" anchor="ctr"/>
                </a:tc>
                <a:tc>
                  <a:txBody>
                    <a:bodyPr/>
                    <a:lstStyle/>
                    <a:p>
                      <a:pPr algn="ctr"/>
                      <a:r>
                        <a:rPr lang="en-US" sz="1200" b="0" kern="1200" dirty="0">
                          <a:solidFill>
                            <a:srgbClr val="00B050"/>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(1 SP)</a:t>
                      </a:r>
                    </a:p>
                  </a:txBody>
                  <a:tcPr/>
                </a:tc>
                <a:tc>
                  <a:txBody>
                    <a:bodyPr/>
                    <a:lstStyle/>
                    <a:p>
                      <a:pPr marL="0" marR="0" algn="l">
                        <a:spcBef>
                          <a:spcPts val="0"/>
                        </a:spcBef>
                        <a:spcAft>
                          <a:spcPts val="0"/>
                        </a:spcAft>
                      </a:pPr>
                      <a:r>
                        <a:rPr lang="en-GB" sz="1200" b="0" kern="1200" dirty="0">
                          <a:solidFill>
                            <a:srgbClr val="00B050"/>
                          </a:solidFill>
                          <a:latin typeface="+mn-lt"/>
                          <a:ea typeface="+mn-ea"/>
                          <a:cs typeface="+mn-cs"/>
                        </a:rPr>
                        <a:t>Multi Link</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10003"/>
                  </a:ext>
                </a:extLst>
              </a:tr>
              <a:tr h="292510">
                <a:tc>
                  <a:txBody>
                    <a:bodyPr/>
                    <a:lstStyle/>
                    <a:p>
                      <a:pPr algn="ctr"/>
                      <a:r>
                        <a:rPr lang="en-US" sz="1200" b="0" kern="1200" dirty="0">
                          <a:solidFill>
                            <a:schemeClr val="tx1"/>
                          </a:solidFill>
                          <a:latin typeface="+mn-lt"/>
                          <a:ea typeface="+mn-ea"/>
                          <a:cs typeface="+mn-cs"/>
                          <a:hlinkClick r:id="rId6"/>
                        </a:rPr>
                        <a:t>979r0</a:t>
                      </a:r>
                      <a:endParaRPr lang="en-US" sz="1200" b="0" kern="1200" dirty="0">
                        <a:solidFill>
                          <a:schemeClr val="tx1"/>
                        </a:solidFill>
                        <a:latin typeface="+mn-lt"/>
                        <a:ea typeface="+mn-ea"/>
                        <a:cs typeface="+mn-cs"/>
                      </a:endParaRPr>
                    </a:p>
                  </a:txBody>
                  <a:tcPr/>
                </a:tc>
                <a:tc>
                  <a:txBody>
                    <a:bodyPr/>
                    <a:lstStyle/>
                    <a:p>
                      <a:pPr algn="l"/>
                      <a:r>
                        <a:rPr lang="en-US" sz="1200" b="0" kern="1200" dirty="0">
                          <a:solidFill>
                            <a:srgbClr val="00B050"/>
                          </a:solidFill>
                          <a:latin typeface="+mn-lt"/>
                          <a:ea typeface="+mn-ea"/>
                          <a:cs typeface="+mn-cs"/>
                        </a:rPr>
                        <a:t>Multi-link Operation Follow-up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Yongho Seok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(1 SP)</a:t>
                      </a:r>
                    </a:p>
                  </a:txBody>
                  <a:tcPr/>
                </a:tc>
                <a:tc>
                  <a:txBody>
                    <a:bodyPr/>
                    <a:lstStyle/>
                    <a:p>
                      <a:pPr marL="0" marR="0" algn="l">
                        <a:spcBef>
                          <a:spcPts val="0"/>
                        </a:spcBef>
                        <a:spcAft>
                          <a:spcPts val="0"/>
                        </a:spcAft>
                      </a:pPr>
                      <a:r>
                        <a:rPr lang="en-GB" sz="1200" b="0" kern="1200" dirty="0">
                          <a:solidFill>
                            <a:srgbClr val="00B050"/>
                          </a:solidFill>
                          <a:latin typeface="+mn-lt"/>
                          <a:ea typeface="+mn-ea"/>
                          <a:cs typeface="+mn-cs"/>
                        </a:rPr>
                        <a:t>Multi Link</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hlinkClick r:id="rId7"/>
                        </a:rPr>
                        <a:t>1082r1</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rgbClr val="00B050"/>
                          </a:solidFill>
                          <a:latin typeface="+mn-lt"/>
                          <a:ea typeface="+mn-ea"/>
                          <a:cs typeface="+mn-cs"/>
                        </a:rPr>
                        <a:t>  Multi-link Operation: Dynamic TID Transfer</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(1 SP)</a:t>
                      </a:r>
                    </a:p>
                  </a:txBody>
                  <a:tcPr/>
                </a:tc>
                <a:tc>
                  <a:txBody>
                    <a:bodyPr/>
                    <a:lstStyle/>
                    <a:p>
                      <a:pPr marL="0" marR="0" algn="l">
                        <a:spcBef>
                          <a:spcPts val="0"/>
                        </a:spcBef>
                        <a:spcAft>
                          <a:spcPts val="0"/>
                        </a:spcAft>
                      </a:pPr>
                      <a:r>
                        <a:rPr lang="en-GB" sz="1200" b="0" kern="1200" dirty="0">
                          <a:solidFill>
                            <a:srgbClr val="00B050"/>
                          </a:solidFill>
                          <a:latin typeface="+mn-lt"/>
                          <a:ea typeface="+mn-ea"/>
                          <a:cs typeface="+mn-cs"/>
                        </a:rPr>
                        <a:t>Multi Link</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hlinkClick r:id="rId8"/>
                        </a:rPr>
                        <a:t>1095r1</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rgbClr val="00B050"/>
                          </a:solidFill>
                          <a:latin typeface="+mn-lt"/>
                          <a:ea typeface="+mn-ea"/>
                          <a:cs typeface="+mn-cs"/>
                        </a:rPr>
                        <a:t> Multi-link requirement discussion</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Yonggang Fang</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(1 SP)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rgbClr val="00B050"/>
                          </a:solidFill>
                          <a:latin typeface="+mn-lt"/>
                          <a:ea typeface="+mn-ea"/>
                          <a:cs typeface="+mn-cs"/>
                        </a:rPr>
                        <a:t>Multi Link</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691423556"/>
                  </a:ext>
                </a:extLst>
              </a:tr>
              <a:tr h="298491">
                <a:tc>
                  <a:txBody>
                    <a:bodyPr/>
                    <a:lstStyle/>
                    <a:p>
                      <a:pPr algn="ctr"/>
                      <a:r>
                        <a:rPr lang="en-US" sz="1200" b="0" kern="1200" dirty="0">
                          <a:solidFill>
                            <a:schemeClr val="tx1"/>
                          </a:solidFill>
                          <a:latin typeface="+mn-lt"/>
                          <a:ea typeface="+mn-ea"/>
                          <a:cs typeface="+mn-cs"/>
                          <a:hlinkClick r:id="rId9"/>
                        </a:rPr>
                        <a:t>1099r0</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rgbClr val="00B050"/>
                          </a:solidFill>
                          <a:latin typeface="+mn-lt"/>
                          <a:ea typeface="+mn-ea"/>
                          <a:cs typeface="+mn-cs"/>
                        </a:rPr>
                        <a:t>  Preamble structure in 11be</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Ross Jian Yu</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(2 SPs)</a:t>
                      </a:r>
                    </a:p>
                  </a:txBody>
                  <a:tcPr/>
                </a:tc>
                <a:tc>
                  <a:txBody>
                    <a:bodyPr/>
                    <a:lstStyle/>
                    <a:p>
                      <a:pPr marL="0" marR="0" algn="l">
                        <a:spcBef>
                          <a:spcPts val="0"/>
                        </a:spcBef>
                        <a:spcAft>
                          <a:spcPts val="0"/>
                        </a:spcAft>
                      </a:pPr>
                      <a:r>
                        <a:rPr lang="en-US" sz="1200" b="0" kern="1200" dirty="0">
                          <a:solidFill>
                            <a:srgbClr val="00B050"/>
                          </a:solidFill>
                          <a:latin typeface="+mn-lt"/>
                          <a:ea typeface="+mn-ea"/>
                          <a:cs typeface="+mn-cs"/>
                        </a:rPr>
                        <a:t>PHY</a:t>
                      </a:r>
                    </a:p>
                  </a:txBody>
                  <a:tcPr/>
                </a:tc>
                <a:extLst>
                  <a:ext uri="{0D108BD9-81ED-4DB2-BD59-A6C34878D82A}">
                    <a16:rowId xmlns:a16="http://schemas.microsoft.com/office/drawing/2014/main" val="1757409002"/>
                  </a:ext>
                </a:extLst>
              </a:tr>
              <a:tr h="292510">
                <a:tc>
                  <a:txBody>
                    <a:bodyPr/>
                    <a:lstStyle/>
                    <a:p>
                      <a:pPr algn="ctr"/>
                      <a:r>
                        <a:rPr lang="en-US" sz="1200" b="0" kern="1200" dirty="0">
                          <a:solidFill>
                            <a:schemeClr val="tx1"/>
                          </a:solidFill>
                          <a:latin typeface="+mn-lt"/>
                          <a:ea typeface="+mn-ea"/>
                          <a:cs typeface="+mn-cs"/>
                          <a:hlinkClick r:id="rId10"/>
                        </a:rPr>
                        <a:t>1116r1</a:t>
                      </a:r>
                      <a:endParaRPr lang="en-US" sz="1200" b="0" kern="1200" dirty="0">
                        <a:solidFill>
                          <a:schemeClr val="tx1"/>
                        </a:solidFill>
                        <a:latin typeface="+mn-lt"/>
                        <a:ea typeface="+mn-ea"/>
                        <a:cs typeface="+mn-cs"/>
                      </a:endParaRPr>
                    </a:p>
                  </a:txBody>
                  <a:tcPr/>
                </a:tc>
                <a:tc>
                  <a:txBody>
                    <a:bodyPr/>
                    <a:lstStyle/>
                    <a:p>
                      <a:pPr algn="l"/>
                      <a:r>
                        <a:rPr lang="en-US" sz="1200" b="0" kern="1200" dirty="0">
                          <a:solidFill>
                            <a:srgbClr val="00B050"/>
                          </a:solidFill>
                          <a:latin typeface="+mn-lt"/>
                          <a:ea typeface="+mn-ea"/>
                          <a:cs typeface="+mn-cs"/>
                        </a:rPr>
                        <a:t>Channel access in multi-band operation</a:t>
                      </a:r>
                    </a:p>
                  </a:txBody>
                  <a:tcPr anchor="ctr"/>
                </a:tc>
                <a:tc>
                  <a:txBody>
                    <a:bodyPr/>
                    <a:lstStyle/>
                    <a:p>
                      <a:pPr algn="ctr"/>
                      <a:r>
                        <a:rPr lang="en-US" sz="1200" b="0" kern="1200" dirty="0">
                          <a:solidFill>
                            <a:srgbClr val="00B050"/>
                          </a:solidFill>
                          <a:latin typeface="+mn-lt"/>
                          <a:ea typeface="+mn-ea"/>
                          <a:cs typeface="+mn-cs"/>
                        </a:rPr>
                        <a:t>Yunbo Li</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(0 SPs)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rgbClr val="00B050"/>
                          </a:solidFill>
                          <a:latin typeface="+mn-lt"/>
                          <a:ea typeface="+mn-ea"/>
                          <a:cs typeface="+mn-cs"/>
                        </a:rPr>
                        <a:t>Multi Link</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856806424"/>
                  </a:ext>
                </a:extLst>
              </a:tr>
              <a:tr h="292510">
                <a:tc>
                  <a:txBody>
                    <a:bodyPr/>
                    <a:lstStyle/>
                    <a:p>
                      <a:pPr algn="ctr"/>
                      <a:r>
                        <a:rPr lang="en-US" sz="1200" b="0" kern="1200" dirty="0">
                          <a:solidFill>
                            <a:schemeClr val="tx1"/>
                          </a:solidFill>
                          <a:latin typeface="+mn-lt"/>
                          <a:ea typeface="+mn-ea"/>
                          <a:cs typeface="+mn-cs"/>
                          <a:hlinkClick r:id="rId11"/>
                        </a:rPr>
                        <a:t>1117r1</a:t>
                      </a:r>
                      <a:endParaRPr lang="en-US" sz="1200" b="0" kern="1200" dirty="0">
                        <a:solidFill>
                          <a:schemeClr val="tx1"/>
                        </a:solidFill>
                        <a:latin typeface="+mn-lt"/>
                        <a:ea typeface="+mn-ea"/>
                        <a:cs typeface="+mn-cs"/>
                      </a:endParaRPr>
                    </a:p>
                  </a:txBody>
                  <a:tcPr/>
                </a:tc>
                <a:tc>
                  <a:txBody>
                    <a:bodyPr/>
                    <a:lstStyle/>
                    <a:p>
                      <a:pPr algn="l"/>
                      <a:r>
                        <a:rPr lang="en-US" sz="1200" b="0" kern="1200" dirty="0">
                          <a:solidFill>
                            <a:srgbClr val="00B050"/>
                          </a:solidFill>
                          <a:latin typeface="+mn-lt"/>
                          <a:ea typeface="+mn-ea"/>
                          <a:cs typeface="+mn-cs"/>
                        </a:rPr>
                        <a:t>Direct Link MU transmissions</a:t>
                      </a:r>
                    </a:p>
                  </a:txBody>
                  <a:tcPr anchor="ctr"/>
                </a:tc>
                <a:tc>
                  <a:txBody>
                    <a:bodyPr/>
                    <a:lstStyle/>
                    <a:p>
                      <a:pPr algn="ctr"/>
                      <a:r>
                        <a:rPr lang="en-US" sz="1200" b="0" kern="1200" dirty="0">
                          <a:solidFill>
                            <a:srgbClr val="00B050"/>
                          </a:solidFill>
                          <a:latin typeface="+mn-lt"/>
                          <a:ea typeface="+mn-ea"/>
                          <a:cs typeface="+mn-cs"/>
                        </a:rPr>
                        <a:t>Stephane Baron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(1 SPs)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rgbClr val="00B050"/>
                          </a:solidFill>
                          <a:latin typeface="+mn-lt"/>
                          <a:ea typeface="+mn-ea"/>
                          <a:cs typeface="+mn-cs"/>
                        </a:rPr>
                        <a:t>MAC</a:t>
                      </a:r>
                    </a:p>
                  </a:txBody>
                  <a:tcPr/>
                </a:tc>
                <a:extLst>
                  <a:ext uri="{0D108BD9-81ED-4DB2-BD59-A6C34878D82A}">
                    <a16:rowId xmlns:a16="http://schemas.microsoft.com/office/drawing/2014/main" val="3571507352"/>
                  </a:ext>
                </a:extLst>
              </a:tr>
              <a:tr h="292510">
                <a:tc>
                  <a:txBody>
                    <a:bodyPr/>
                    <a:lstStyle/>
                    <a:p>
                      <a:pPr algn="ctr"/>
                      <a:r>
                        <a:rPr lang="en-US" sz="1200" b="0" kern="1200" dirty="0">
                          <a:solidFill>
                            <a:schemeClr val="tx1"/>
                          </a:solidFill>
                          <a:latin typeface="+mn-lt"/>
                          <a:ea typeface="+mn-ea"/>
                          <a:cs typeface="+mn-cs"/>
                          <a:hlinkClick r:id="rId12"/>
                        </a:rPr>
                        <a:t>1126r0</a:t>
                      </a:r>
                      <a:endParaRPr lang="en-US" sz="1200" b="0" kern="1200" dirty="0">
                        <a:solidFill>
                          <a:schemeClr val="tx1"/>
                        </a:solidFill>
                        <a:latin typeface="+mn-lt"/>
                        <a:ea typeface="+mn-ea"/>
                        <a:cs typeface="+mn-cs"/>
                      </a:endParaRPr>
                    </a:p>
                  </a:txBody>
                  <a:tcPr/>
                </a:tc>
                <a:tc>
                  <a:txBody>
                    <a:bodyPr/>
                    <a:lstStyle/>
                    <a:p>
                      <a:pPr algn="l"/>
                      <a:r>
                        <a:rPr lang="en-US" sz="1200" b="0" kern="1200" dirty="0">
                          <a:solidFill>
                            <a:srgbClr val="00B050"/>
                          </a:solidFill>
                          <a:latin typeface="+mn-lt"/>
                          <a:ea typeface="+mn-ea"/>
                          <a:cs typeface="+mn-cs"/>
                        </a:rPr>
                        <a:t>Enhanced Resource Unit allocation schemes for 11be</a:t>
                      </a:r>
                    </a:p>
                  </a:txBody>
                  <a:tcPr anchor="ctr"/>
                </a:tc>
                <a:tc>
                  <a:txBody>
                    <a:bodyPr/>
                    <a:lstStyle/>
                    <a:p>
                      <a:pPr algn="ctr"/>
                      <a:r>
                        <a:rPr lang="en-US" sz="1200" b="0" kern="1200" dirty="0">
                          <a:solidFill>
                            <a:srgbClr val="00B050"/>
                          </a:solidFill>
                          <a:latin typeface="+mn-lt"/>
                          <a:ea typeface="+mn-ea"/>
                          <a:cs typeface="+mn-cs"/>
                        </a:rPr>
                        <a:t>Jianhan Liu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(1 SP)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PHY</a:t>
                      </a:r>
                    </a:p>
                  </a:txBody>
                  <a:tcPr/>
                </a:tc>
                <a:extLst>
                  <a:ext uri="{0D108BD9-81ED-4DB2-BD59-A6C34878D82A}">
                    <a16:rowId xmlns:a16="http://schemas.microsoft.com/office/drawing/2014/main" val="2284546440"/>
                  </a:ext>
                </a:extLst>
              </a:tr>
              <a:tr h="292510">
                <a:tc>
                  <a:txBody>
                    <a:bodyPr/>
                    <a:lstStyle/>
                    <a:p>
                      <a:pPr algn="ctr"/>
                      <a:r>
                        <a:rPr lang="en-US" sz="1200" b="0" kern="1200" dirty="0">
                          <a:solidFill>
                            <a:schemeClr val="tx1"/>
                          </a:solidFill>
                          <a:latin typeface="+mn-lt"/>
                          <a:ea typeface="+mn-ea"/>
                          <a:cs typeface="+mn-cs"/>
                          <a:hlinkClick r:id="rId13"/>
                        </a:rPr>
                        <a:t>1129r1</a:t>
                      </a:r>
                      <a:endParaRPr lang="en-US" sz="1200" b="0" kern="1200" dirty="0">
                        <a:solidFill>
                          <a:schemeClr val="tx1"/>
                        </a:solidFill>
                        <a:latin typeface="+mn-lt"/>
                        <a:ea typeface="+mn-ea"/>
                        <a:cs typeface="+mn-cs"/>
                      </a:endParaRPr>
                    </a:p>
                  </a:txBody>
                  <a:tcPr/>
                </a:tc>
                <a:tc>
                  <a:txBody>
                    <a:bodyPr/>
                    <a:lstStyle/>
                    <a:p>
                      <a:pPr algn="l"/>
                      <a:r>
                        <a:rPr lang="en-US" sz="1200" b="0" kern="1200" dirty="0">
                          <a:solidFill>
                            <a:srgbClr val="00B050"/>
                          </a:solidFill>
                          <a:latin typeface="+mn-lt"/>
                          <a:ea typeface="+mn-ea"/>
                          <a:cs typeface="+mn-cs"/>
                        </a:rPr>
                        <a:t>Consideration on Multi-AP Coordination</a:t>
                      </a:r>
                    </a:p>
                  </a:txBody>
                  <a:tcPr anchor="ctr"/>
                </a:tc>
                <a:tc>
                  <a:txBody>
                    <a:bodyPr/>
                    <a:lstStyle/>
                    <a:p>
                      <a:pPr algn="ctr"/>
                      <a:r>
                        <a:rPr lang="en-US" sz="1200" b="0" kern="1200" dirty="0">
                          <a:solidFill>
                            <a:srgbClr val="00B050"/>
                          </a:solidFill>
                          <a:latin typeface="+mn-lt"/>
                          <a:ea typeface="+mn-ea"/>
                          <a:cs typeface="+mn-cs"/>
                        </a:rPr>
                        <a:t>Nan Li</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(1 SP)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Multi AP</a:t>
                      </a:r>
                    </a:p>
                  </a:txBody>
                  <a:tcPr/>
                </a:tc>
                <a:extLst>
                  <a:ext uri="{0D108BD9-81ED-4DB2-BD59-A6C34878D82A}">
                    <a16:rowId xmlns:a16="http://schemas.microsoft.com/office/drawing/2014/main" val="110316437"/>
                  </a:ext>
                </a:extLst>
              </a:tr>
              <a:tr h="292510">
                <a:tc>
                  <a:txBody>
                    <a:bodyPr/>
                    <a:lstStyle/>
                    <a:p>
                      <a:pPr marL="0" algn="ctr" defTabSz="914400" rtl="0" eaLnBrk="1" latinLnBrk="0" hangingPunct="1"/>
                      <a:r>
                        <a:rPr lang="en-US" sz="1200" b="0" kern="1200" dirty="0">
                          <a:solidFill>
                            <a:schemeClr val="tx1"/>
                          </a:solidFill>
                          <a:latin typeface="+mn-lt"/>
                          <a:ea typeface="+mn-ea"/>
                          <a:cs typeface="+mn-cs"/>
                          <a:hlinkClick r:id="rId14"/>
                        </a:rPr>
                        <a:t>1190r1</a:t>
                      </a:r>
                      <a:endParaRPr lang="en-US" sz="1200" b="0" kern="1200" dirty="0">
                        <a:solidFill>
                          <a:schemeClr val="tx1"/>
                        </a:solidFill>
                        <a:latin typeface="+mn-lt"/>
                        <a:ea typeface="+mn-ea"/>
                        <a:cs typeface="+mn-cs"/>
                      </a:endParaRPr>
                    </a:p>
                  </a:txBody>
                  <a:tcPr marL="9525" marR="9525" marT="9525" marB="9525" anchor="ctr"/>
                </a:tc>
                <a:tc>
                  <a:txBody>
                    <a:bodyPr/>
                    <a:lstStyle/>
                    <a:p>
                      <a:pPr marL="0" algn="l" defTabSz="914400" rtl="0" eaLnBrk="1" latinLnBrk="0" hangingPunct="1"/>
                      <a:r>
                        <a:rPr lang="en-US" sz="1200" b="0" kern="1200" dirty="0">
                          <a:solidFill>
                            <a:srgbClr val="00B050"/>
                          </a:solidFill>
                          <a:latin typeface="+mn-lt"/>
                          <a:ea typeface="+mn-ea"/>
                          <a:cs typeface="+mn-cs"/>
                        </a:rPr>
                        <a:t>  Improved Preamble Puncturing in 802.11be</a:t>
                      </a:r>
                    </a:p>
                  </a:txBody>
                  <a:tcPr marL="9525" marR="9525" marT="9525" marB="9525" anchor="ctr"/>
                </a:tc>
                <a:tc>
                  <a:txBody>
                    <a:bodyPr/>
                    <a:lstStyle/>
                    <a:p>
                      <a:pPr marL="0" algn="ctr" defTabSz="914400" rtl="0" eaLnBrk="1" latinLnBrk="0" hangingPunct="1"/>
                      <a:r>
                        <a:rPr lang="en-US" sz="1200" b="0" kern="1200" dirty="0">
                          <a:solidFill>
                            <a:srgbClr val="00B050"/>
                          </a:solidFill>
                          <a:latin typeface="+mn-lt"/>
                          <a:ea typeface="+mn-ea"/>
                          <a:cs typeface="+mn-cs"/>
                        </a:rPr>
                        <a:t>Oded Redlich</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(1 SP)</a:t>
                      </a:r>
                    </a:p>
                  </a:txBody>
                  <a:tcPr/>
                </a:tc>
                <a:tc>
                  <a:txBody>
                    <a:bodyPr/>
                    <a:lstStyle/>
                    <a:p>
                      <a:pPr marL="0" algn="l" defTabSz="914400" rtl="0" eaLnBrk="1" latinLnBrk="0" hangingPunct="1"/>
                      <a:r>
                        <a:rPr lang="en-US" sz="1200" b="0" kern="1200" dirty="0">
                          <a:solidFill>
                            <a:srgbClr val="00B050"/>
                          </a:solidFill>
                          <a:latin typeface="+mn-lt"/>
                          <a:ea typeface="+mn-ea"/>
                          <a:cs typeface="+mn-cs"/>
                        </a:rPr>
                        <a:t>PHY</a:t>
                      </a:r>
                    </a:p>
                  </a:txBody>
                  <a:tcPr/>
                </a:tc>
                <a:extLst>
                  <a:ext uri="{0D108BD9-81ED-4DB2-BD59-A6C34878D82A}">
                    <a16:rowId xmlns:a16="http://schemas.microsoft.com/office/drawing/2014/main" val="1686613765"/>
                  </a:ext>
                </a:extLst>
              </a:tr>
              <a:tr h="292510">
                <a:tc>
                  <a:txBody>
                    <a:bodyPr/>
                    <a:lstStyle/>
                    <a:p>
                      <a:pPr marL="0" algn="ctr" defTabSz="914400" rtl="0" eaLnBrk="1" latinLnBrk="0" hangingPunct="1"/>
                      <a:r>
                        <a:rPr lang="en-US" sz="1200" b="0" kern="1200" dirty="0">
                          <a:solidFill>
                            <a:schemeClr val="tx1"/>
                          </a:solidFill>
                          <a:latin typeface="+mn-lt"/>
                          <a:ea typeface="+mn-ea"/>
                          <a:cs typeface="+mn-cs"/>
                          <a:hlinkClick r:id="rId15"/>
                        </a:rPr>
                        <a:t>1131r0</a:t>
                      </a:r>
                      <a:endParaRPr lang="en-US" sz="1200" b="0" kern="1200" dirty="0">
                        <a:solidFill>
                          <a:schemeClr val="tx1"/>
                        </a:solidFill>
                        <a:latin typeface="+mn-lt"/>
                        <a:ea typeface="+mn-ea"/>
                        <a:cs typeface="+mn-cs"/>
                      </a:endParaRPr>
                    </a:p>
                  </a:txBody>
                  <a:tcPr marL="9525" marR="9525" marT="9525" marB="9525" anchor="ctr"/>
                </a:tc>
                <a:tc>
                  <a:txBody>
                    <a:bodyPr/>
                    <a:lstStyle/>
                    <a:p>
                      <a:pPr marL="0" algn="l" defTabSz="914400" rtl="0" eaLnBrk="1" latinLnBrk="0" hangingPunct="1"/>
                      <a:r>
                        <a:rPr lang="en-US" sz="1200" b="0" kern="1200" dirty="0">
                          <a:solidFill>
                            <a:srgbClr val="0070C0"/>
                          </a:solidFill>
                          <a:latin typeface="+mn-lt"/>
                          <a:ea typeface="+mn-ea"/>
                          <a:cs typeface="+mn-cs"/>
                        </a:rPr>
                        <a:t>  Consideration on HARQ Unit</a:t>
                      </a:r>
                    </a:p>
                  </a:txBody>
                  <a:tcPr marL="9525" marR="9525" marT="9525" marB="9525" anchor="ctr"/>
                </a:tc>
                <a:tc>
                  <a:txBody>
                    <a:bodyPr/>
                    <a:lstStyle/>
                    <a:p>
                      <a:pPr marL="0" algn="ctr" defTabSz="914400" rtl="0" eaLnBrk="1" latinLnBrk="0" hangingPunct="1"/>
                      <a:r>
                        <a:rPr lang="en-US" sz="1200" b="0" kern="1200" dirty="0">
                          <a:solidFill>
                            <a:srgbClr val="0070C0"/>
                          </a:solidFill>
                          <a:latin typeface="+mn-lt"/>
                          <a:ea typeface="+mn-ea"/>
                          <a:cs typeface="+mn-cs"/>
                        </a:rPr>
                        <a:t>Taewon Song</a:t>
                      </a:r>
                    </a:p>
                  </a:txBody>
                  <a:tcPr marL="9525" marR="9525" marT="9525" marB="9525" anchor="ctr"/>
                </a:tc>
                <a:tc>
                  <a:txBody>
                    <a:bodyPr/>
                    <a:lstStyle/>
                    <a:p>
                      <a:pPr marL="0" algn="ctr" defTabSz="914400" rtl="0" eaLnBrk="1" latinLnBrk="0" hangingPunct="1"/>
                      <a:r>
                        <a:rPr lang="en-US" sz="1200" b="0" kern="1200" dirty="0">
                          <a:solidFill>
                            <a:srgbClr val="0070C0"/>
                          </a:solidFill>
                          <a:latin typeface="+mn-lt"/>
                          <a:ea typeface="+mn-ea"/>
                          <a:cs typeface="+mn-cs"/>
                        </a:rPr>
                        <a:t>SP Deferred</a:t>
                      </a:r>
                    </a:p>
                  </a:txBody>
                  <a:tcPr/>
                </a:tc>
                <a:tc>
                  <a:txBody>
                    <a:bodyPr/>
                    <a:lstStyle/>
                    <a:p>
                      <a:pPr marL="0" algn="l" defTabSz="914400" rtl="0" eaLnBrk="1" latinLnBrk="0" hangingPunct="1"/>
                      <a:r>
                        <a:rPr lang="en-US" sz="1200" b="0" kern="1200" dirty="0">
                          <a:solidFill>
                            <a:srgbClr val="0070C0"/>
                          </a:solidFill>
                          <a:latin typeface="+mn-lt"/>
                          <a:ea typeface="+mn-ea"/>
                          <a:cs typeface="+mn-cs"/>
                        </a:rPr>
                        <a:t>HARQ</a:t>
                      </a:r>
                    </a:p>
                  </a:txBody>
                  <a:tcPr/>
                </a:tc>
                <a:extLst>
                  <a:ext uri="{0D108BD9-81ED-4DB2-BD59-A6C34878D82A}">
                    <a16:rowId xmlns:a16="http://schemas.microsoft.com/office/drawing/2014/main" val="3562672658"/>
                  </a:ext>
                </a:extLst>
              </a:tr>
              <a:tr h="292510">
                <a:tc>
                  <a:txBody>
                    <a:bodyPr/>
                    <a:lstStyle/>
                    <a:p>
                      <a:pPr algn="ctr"/>
                      <a:r>
                        <a:rPr lang="en-US" sz="1200" b="0" kern="1200" dirty="0">
                          <a:solidFill>
                            <a:schemeClr val="tx1"/>
                          </a:solidFill>
                          <a:latin typeface="+mn-lt"/>
                          <a:ea typeface="+mn-ea"/>
                          <a:cs typeface="+mn-cs"/>
                          <a:hlinkClick r:id="rId16"/>
                        </a:rPr>
                        <a:t>1143r0</a:t>
                      </a:r>
                      <a:endParaRPr lang="en-US" sz="1200" b="0" kern="1200" dirty="0">
                        <a:solidFill>
                          <a:schemeClr val="tx1"/>
                        </a:solidFill>
                        <a:latin typeface="+mn-lt"/>
                        <a:ea typeface="+mn-ea"/>
                        <a:cs typeface="+mn-cs"/>
                      </a:endParaRPr>
                    </a:p>
                  </a:txBody>
                  <a:tcPr/>
                </a:tc>
                <a:tc>
                  <a:txBody>
                    <a:bodyPr/>
                    <a:lstStyle/>
                    <a:p>
                      <a:pPr algn="l"/>
                      <a:r>
                        <a:rPr lang="en-US" sz="1200" b="0" kern="1200" dirty="0">
                          <a:solidFill>
                            <a:srgbClr val="00B050"/>
                          </a:solidFill>
                          <a:latin typeface="+mn-lt"/>
                          <a:ea typeface="+mn-ea"/>
                          <a:cs typeface="+mn-cs"/>
                        </a:rPr>
                        <a:t>Efficient Operation for Multi-AP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Sungjin Park</a:t>
                      </a:r>
                    </a:p>
                  </a:txBody>
                  <a:tcPr/>
                </a:tc>
                <a:tc>
                  <a:txBody>
                    <a:bodyPr/>
                    <a:lstStyle/>
                    <a:p>
                      <a:pPr algn="ctr"/>
                      <a:r>
                        <a:rPr lang="en-US" sz="1200" b="0" kern="1200" dirty="0">
                          <a:solidFill>
                            <a:srgbClr val="00B050"/>
                          </a:solidFill>
                          <a:latin typeface="+mn-lt"/>
                          <a:ea typeface="+mn-ea"/>
                          <a:cs typeface="+mn-cs"/>
                        </a:rPr>
                        <a:t>Ran (1 SP)</a:t>
                      </a:r>
                    </a:p>
                  </a:txBody>
                  <a:tcPr/>
                </a:tc>
                <a:tc>
                  <a:txBody>
                    <a:bodyPr/>
                    <a:lstStyle/>
                    <a:p>
                      <a:pPr algn="l"/>
                      <a:r>
                        <a:rPr lang="en-US" sz="1200" b="0" kern="1200" dirty="0">
                          <a:solidFill>
                            <a:srgbClr val="00B050"/>
                          </a:solidFill>
                          <a:latin typeface="+mn-lt"/>
                          <a:ea typeface="+mn-ea"/>
                          <a:cs typeface="+mn-cs"/>
                        </a:rPr>
                        <a:t>Multi AP</a:t>
                      </a:r>
                    </a:p>
                  </a:txBody>
                  <a:tcPr/>
                </a:tc>
                <a:extLst>
                  <a:ext uri="{0D108BD9-81ED-4DB2-BD59-A6C34878D82A}">
                    <a16:rowId xmlns:a16="http://schemas.microsoft.com/office/drawing/2014/main" val="3369950697"/>
                  </a:ext>
                </a:extLst>
              </a:tr>
              <a:tr h="292510">
                <a:tc>
                  <a:txBody>
                    <a:bodyPr/>
                    <a:lstStyle/>
                    <a:p>
                      <a:pPr algn="ctr"/>
                      <a:r>
                        <a:rPr lang="en-US" sz="1200" b="0" kern="1200" dirty="0">
                          <a:solidFill>
                            <a:schemeClr val="tx1"/>
                          </a:solidFill>
                          <a:latin typeface="+mn-lt"/>
                          <a:ea typeface="+mn-ea"/>
                          <a:cs typeface="+mn-cs"/>
                          <a:hlinkClick r:id="rId17"/>
                        </a:rPr>
                        <a:t>1144r1</a:t>
                      </a:r>
                      <a:endParaRPr lang="en-US" sz="1200" b="0" kern="1200" dirty="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Channel Access for Multi-link Operation</a:t>
                      </a:r>
                    </a:p>
                  </a:txBody>
                  <a:tcPr/>
                </a:tc>
                <a:tc>
                  <a:txBody>
                    <a:bodyPr/>
                    <a:lstStyle/>
                    <a:p>
                      <a:pPr algn="ctr"/>
                      <a:r>
                        <a:rPr lang="en-US" sz="1200" b="0" kern="1200" dirty="0">
                          <a:solidFill>
                            <a:srgbClr val="00B050"/>
                          </a:solidFill>
                          <a:latin typeface="+mn-lt"/>
                          <a:ea typeface="+mn-ea"/>
                          <a:cs typeface="+mn-cs"/>
                        </a:rPr>
                        <a:t>Insun Jang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(1 SP)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rgbClr val="00B050"/>
                          </a:solidFill>
                          <a:latin typeface="+mn-lt"/>
                          <a:ea typeface="+mn-ea"/>
                          <a:cs typeface="+mn-cs"/>
                        </a:rPr>
                        <a:t>Multi Link</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3575665778"/>
                  </a:ext>
                </a:extLst>
              </a:tr>
            </a:tbl>
          </a:graphicData>
        </a:graphic>
      </p:graphicFrame>
    </p:spTree>
    <p:extLst>
      <p:ext uri="{BB962C8B-B14F-4D97-AF65-F5344CB8AC3E}">
        <p14:creationId xmlns:p14="http://schemas.microsoft.com/office/powerpoint/2010/main" val="23044461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20591029"/>
              </p:ext>
            </p:extLst>
          </p:nvPr>
        </p:nvGraphicFramePr>
        <p:xfrm>
          <a:off x="533400" y="1524000"/>
          <a:ext cx="8153400" cy="4719645"/>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fontAlgn="b"/>
                      <a:r>
                        <a:rPr lang="en-US" sz="1200" b="0" kern="1200" dirty="0">
                          <a:solidFill>
                            <a:srgbClr val="FF0000"/>
                          </a:solidFill>
                          <a:latin typeface="+mn-lt"/>
                          <a:ea typeface="+mn-ea"/>
                          <a:cs typeface="+mn-cs"/>
                          <a:hlinkClick r:id="rId2">
                            <a:extLst>
                              <a:ext uri="{A12FA001-AC4F-418D-AE19-62706E023703}">
                                <ahyp:hlinkClr xmlns:ahyp="http://schemas.microsoft.com/office/drawing/2018/hyperlinkcolor" val="tx"/>
                              </a:ext>
                            </a:extLst>
                          </a:hlinkClick>
                        </a:rPr>
                        <a:t>1133r0</a:t>
                      </a:r>
                      <a:endParaRPr lang="en-US" sz="1200" b="0" kern="1200" dirty="0">
                        <a:solidFill>
                          <a:srgbClr val="FF0000"/>
                        </a:solidFill>
                        <a:latin typeface="+mn-lt"/>
                        <a:ea typeface="+mn-ea"/>
                        <a:cs typeface="+mn-cs"/>
                      </a:endParaRPr>
                    </a:p>
                  </a:txBody>
                  <a:tcPr marL="9525" marR="9525" marT="9525" marB="0" anchor="b"/>
                </a:tc>
                <a:tc>
                  <a:txBody>
                    <a:bodyPr/>
                    <a:lstStyle/>
                    <a:p>
                      <a:pPr algn="l" fontAlgn="b"/>
                      <a:r>
                        <a:rPr lang="en-US" sz="1200" b="0" kern="1200" dirty="0">
                          <a:solidFill>
                            <a:srgbClr val="FF0000"/>
                          </a:solidFill>
                          <a:latin typeface="+mn-lt"/>
                          <a:ea typeface="+mn-ea"/>
                          <a:cs typeface="+mn-cs"/>
                        </a:rPr>
                        <a:t> Some results on HARQ performance in dense deployments</a:t>
                      </a:r>
                    </a:p>
                  </a:txBody>
                  <a:tcPr marL="9525" marR="9525" marT="9525" marB="0" anchor="b"/>
                </a:tc>
                <a:tc>
                  <a:txBody>
                    <a:bodyPr/>
                    <a:lstStyle/>
                    <a:p>
                      <a:pPr algn="ctr" fontAlgn="b"/>
                      <a:r>
                        <a:rPr lang="en-US" sz="1200" b="0" kern="1200" dirty="0">
                          <a:solidFill>
                            <a:srgbClr val="FF0000"/>
                          </a:solidFill>
                          <a:latin typeface="+mn-lt"/>
                          <a:ea typeface="+mn-ea"/>
                          <a:cs typeface="+mn-cs"/>
                        </a:rPr>
                        <a:t>Leif </a:t>
                      </a:r>
                      <a:r>
                        <a:rPr lang="en-US" sz="1200" b="0" kern="1200" dirty="0" err="1">
                          <a:solidFill>
                            <a:srgbClr val="FF0000"/>
                          </a:solidFill>
                          <a:latin typeface="+mn-lt"/>
                          <a:ea typeface="+mn-ea"/>
                          <a:cs typeface="+mn-cs"/>
                        </a:rPr>
                        <a:t>Wilhelmsson</a:t>
                      </a:r>
                      <a:endParaRPr lang="en-US" sz="1200" b="0" kern="1200" dirty="0">
                        <a:solidFill>
                          <a:srgbClr val="FF0000"/>
                        </a:solidFill>
                        <a:latin typeface="+mn-lt"/>
                        <a:ea typeface="+mn-ea"/>
                        <a:cs typeface="+mn-cs"/>
                      </a:endParaRPr>
                    </a:p>
                  </a:txBody>
                  <a:tcPr marL="9525" marR="9525" marT="9525" marB="0" anchor="b"/>
                </a:tc>
                <a:tc>
                  <a:txBody>
                    <a:bodyPr/>
                    <a:lstStyle/>
                    <a:p>
                      <a:pPr algn="ctr" fontAlgn="b"/>
                      <a:r>
                        <a:rPr lang="en-US" sz="1200" b="0" kern="1200" dirty="0">
                          <a:solidFill>
                            <a:srgbClr val="FF0000"/>
                          </a:solidFill>
                          <a:latin typeface="+mn-lt"/>
                          <a:ea typeface="+mn-ea"/>
                          <a:cs typeface="+mn-cs"/>
                        </a:rPr>
                        <a:t>Duplicate</a:t>
                      </a:r>
                    </a:p>
                  </a:txBody>
                  <a:tcPr marL="9525" marR="9525" marT="9525" marB="0" anchor="b"/>
                </a:tc>
                <a:tc>
                  <a:txBody>
                    <a:bodyPr/>
                    <a:lstStyle/>
                    <a:p>
                      <a:pPr algn="l" fontAlgn="b"/>
                      <a:r>
                        <a:rPr lang="en-US" sz="1200" b="0" kern="1200" dirty="0">
                          <a:solidFill>
                            <a:srgbClr val="FF0000"/>
                          </a:solidFill>
                          <a:latin typeface="+mn-lt"/>
                          <a:ea typeface="+mn-ea"/>
                          <a:cs typeface="+mn-cs"/>
                        </a:rPr>
                        <a:t>HARQ</a:t>
                      </a:r>
                    </a:p>
                  </a:txBody>
                  <a:tcPr marL="9525" marR="9525" marT="9525" marB="0" anchor="b"/>
                </a:tc>
                <a:extLst>
                  <a:ext uri="{0D108BD9-81ED-4DB2-BD59-A6C34878D82A}">
                    <a16:rowId xmlns:a16="http://schemas.microsoft.com/office/drawing/2014/main" val="942160162"/>
                  </a:ext>
                </a:extLst>
              </a:tr>
              <a:tr h="255168">
                <a:tc>
                  <a:txBody>
                    <a:bodyPr/>
                    <a:lstStyle/>
                    <a:p>
                      <a:pPr algn="ctr" fontAlgn="b"/>
                      <a:r>
                        <a:rPr lang="en-US" sz="1200" b="0" kern="1200" dirty="0">
                          <a:solidFill>
                            <a:schemeClr val="tx1"/>
                          </a:solidFill>
                          <a:latin typeface="+mn-lt"/>
                          <a:ea typeface="+mn-ea"/>
                          <a:cs typeface="+mn-cs"/>
                          <a:hlinkClick r:id="rId3"/>
                        </a:rPr>
                        <a:t>1291r2</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Some aspects of multi link op performance</a:t>
                      </a:r>
                    </a:p>
                  </a:txBody>
                  <a:tcPr marL="9525" marR="9525" marT="9525" marB="0" anchor="b"/>
                </a:tc>
                <a:tc>
                  <a:txBody>
                    <a:bodyPr/>
                    <a:lstStyle/>
                    <a:p>
                      <a:pPr algn="ctr" fontAlgn="b"/>
                      <a:r>
                        <a:rPr lang="en-US" sz="1200" b="0" kern="1200" dirty="0">
                          <a:solidFill>
                            <a:schemeClr val="tx1"/>
                          </a:solidFill>
                          <a:latin typeface="+mn-lt"/>
                          <a:ea typeface="+mn-ea"/>
                          <a:cs typeface="+mn-cs"/>
                        </a:rPr>
                        <a:t>Dmitry Akhmetov</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0003"/>
                  </a:ext>
                </a:extLst>
              </a:tr>
              <a:tr h="255168">
                <a:tc>
                  <a:txBody>
                    <a:bodyPr/>
                    <a:lstStyle/>
                    <a:p>
                      <a:pPr algn="ctr" fontAlgn="b"/>
                      <a:r>
                        <a:rPr lang="en-US" sz="1200" b="0" kern="1200" dirty="0">
                          <a:solidFill>
                            <a:srgbClr val="00B0F0"/>
                          </a:solidFill>
                          <a:latin typeface="+mn-lt"/>
                          <a:ea typeface="+mn-ea"/>
                          <a:cs typeface="+mn-cs"/>
                          <a:hlinkClick r:id="rId4"/>
                        </a:rPr>
                        <a:t>1340r0</a:t>
                      </a:r>
                      <a:endParaRPr lang="en-US" sz="1200" b="0" kern="1200" dirty="0">
                        <a:solidFill>
                          <a:srgbClr val="00B0F0"/>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Revisit Tone Plan</a:t>
                      </a:r>
                    </a:p>
                  </a:txBody>
                  <a:tcPr marL="9525" marR="9525" marT="9525" marB="0" anchor="b"/>
                </a:tc>
                <a:tc>
                  <a:txBody>
                    <a:bodyPr/>
                    <a:lstStyle/>
                    <a:p>
                      <a:pPr algn="ctr" fontAlgn="b"/>
                      <a:r>
                        <a:rPr lang="en-US" sz="1200" b="0" kern="1200" dirty="0">
                          <a:solidFill>
                            <a:schemeClr val="tx1"/>
                          </a:solidFill>
                          <a:latin typeface="+mn-lt"/>
                          <a:ea typeface="+mn-ea"/>
                          <a:cs typeface="+mn-cs"/>
                        </a:rPr>
                        <a:t>Brian Hart</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1387265439"/>
                  </a:ext>
                </a:extLst>
              </a:tr>
              <a:tr h="255168">
                <a:tc>
                  <a:txBody>
                    <a:bodyPr/>
                    <a:lstStyle/>
                    <a:p>
                      <a:pPr algn="ctr" fontAlgn="b"/>
                      <a:r>
                        <a:rPr lang="en-US" sz="1200" b="0" kern="1200" dirty="0">
                          <a:solidFill>
                            <a:srgbClr val="FF0000"/>
                          </a:solidFill>
                          <a:latin typeface="+mn-lt"/>
                          <a:ea typeface="+mn-ea"/>
                          <a:cs typeface="+mn-cs"/>
                          <a:hlinkClick r:id="rId5"/>
                        </a:rPr>
                        <a:t>1358r0</a:t>
                      </a:r>
                      <a:endParaRPr lang="en-US" sz="1200" b="0" kern="1200" dirty="0">
                        <a:solidFill>
                          <a:srgbClr val="FF0000"/>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Operation Management</a:t>
                      </a:r>
                    </a:p>
                  </a:txBody>
                  <a:tcPr marL="9525" marR="9525" marT="9525" marB="0" anchor="b"/>
                </a:tc>
                <a:tc>
                  <a:txBody>
                    <a:bodyPr/>
                    <a:lstStyle/>
                    <a:p>
                      <a:pPr algn="ctr" fontAlgn="b"/>
                      <a:r>
                        <a:rPr lang="en-US" sz="1200" b="0" kern="1200" dirty="0">
                          <a:solidFill>
                            <a:schemeClr val="tx1"/>
                          </a:solidFill>
                          <a:latin typeface="+mn-lt"/>
                          <a:ea typeface="+mn-ea"/>
                          <a:cs typeface="+mn-cs"/>
                        </a:rPr>
                        <a:t>Yongho Seok</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0004"/>
                  </a:ext>
                </a:extLst>
              </a:tr>
              <a:tr h="292510">
                <a:tc>
                  <a:txBody>
                    <a:bodyPr/>
                    <a:lstStyle/>
                    <a:p>
                      <a:pPr algn="ctr" fontAlgn="b"/>
                      <a:r>
                        <a:rPr lang="en-US" sz="1200" b="0" kern="1200" dirty="0">
                          <a:solidFill>
                            <a:schemeClr val="tx1"/>
                          </a:solidFill>
                          <a:latin typeface="+mn-lt"/>
                          <a:ea typeface="+mn-ea"/>
                          <a:cs typeface="+mn-cs"/>
                          <a:hlinkClick r:id="rId6"/>
                        </a:rPr>
                        <a:t>1405r0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Operation Channel Access Discussion</a:t>
                      </a:r>
                    </a:p>
                  </a:txBody>
                  <a:tcPr marL="9525" marR="9525" marT="9525" marB="0" anchor="b"/>
                </a:tc>
                <a:tc>
                  <a:txBody>
                    <a:bodyPr/>
                    <a:lstStyle/>
                    <a:p>
                      <a:pPr algn="ctr" fontAlgn="b"/>
                      <a:r>
                        <a:rPr lang="en-US" sz="1200" b="0" kern="1200" dirty="0">
                          <a:solidFill>
                            <a:schemeClr val="tx1"/>
                          </a:solidFill>
                          <a:latin typeface="+mn-lt"/>
                          <a:ea typeface="+mn-ea"/>
                          <a:cs typeface="+mn-cs"/>
                        </a:rPr>
                        <a:t>Sharan Naribole</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0005"/>
                  </a:ext>
                </a:extLst>
              </a:tr>
              <a:tr h="292510">
                <a:tc>
                  <a:txBody>
                    <a:bodyPr/>
                    <a:lstStyle/>
                    <a:p>
                      <a:pPr algn="ctr" fontAlgn="b"/>
                      <a:r>
                        <a:rPr lang="en-US" sz="1200" b="0" kern="1200" dirty="0">
                          <a:solidFill>
                            <a:schemeClr val="tx1"/>
                          </a:solidFill>
                          <a:latin typeface="+mn-lt"/>
                          <a:ea typeface="+mn-ea"/>
                          <a:cs typeface="+mn-cs"/>
                          <a:hlinkClick r:id="rId7"/>
                        </a:rPr>
                        <a:t>1451r0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rgbClr val="00B050"/>
                          </a:solidFill>
                          <a:latin typeface="+mn-lt"/>
                          <a:ea typeface="+mn-ea"/>
                          <a:cs typeface="+mn-cs"/>
                        </a:rPr>
                        <a:t> Virtual BSS for Multi-AP Coordination Follow-Up</a:t>
                      </a:r>
                    </a:p>
                  </a:txBody>
                  <a:tcPr marL="9525" marR="9525" marT="9525" marB="0" anchor="b"/>
                </a:tc>
                <a:tc>
                  <a:txBody>
                    <a:bodyPr/>
                    <a:lstStyle/>
                    <a:p>
                      <a:pPr algn="ctr" fontAlgn="b"/>
                      <a:r>
                        <a:rPr lang="en-US" sz="1200" b="0" kern="1200" dirty="0">
                          <a:solidFill>
                            <a:srgbClr val="00B050"/>
                          </a:solidFill>
                          <a:latin typeface="+mn-lt"/>
                          <a:ea typeface="+mn-ea"/>
                          <a:cs typeface="+mn-cs"/>
                        </a:rPr>
                        <a:t>Sharan Naribole</a:t>
                      </a:r>
                    </a:p>
                  </a:txBody>
                  <a:tcPr marL="9525" marR="9525" marT="9525" marB="0" anchor="b"/>
                </a:tc>
                <a:tc>
                  <a:txBody>
                    <a:bodyPr/>
                    <a:lstStyle/>
                    <a:p>
                      <a:pPr algn="ctr" fontAlgn="b"/>
                      <a:r>
                        <a:rPr lang="en-US" sz="1200" b="0" kern="1200" dirty="0">
                          <a:solidFill>
                            <a:srgbClr val="00B050"/>
                          </a:solidFill>
                          <a:latin typeface="+mn-lt"/>
                          <a:ea typeface="+mn-ea"/>
                          <a:cs typeface="+mn-cs"/>
                        </a:rPr>
                        <a:t>Presented</a:t>
                      </a:r>
                    </a:p>
                  </a:txBody>
                  <a:tcPr marL="9525" marR="9525" marT="9525" marB="0" anchor="b"/>
                </a:tc>
                <a:tc>
                  <a:txBody>
                    <a:bodyPr/>
                    <a:lstStyle/>
                    <a:p>
                      <a:pPr algn="l" fontAlgn="b"/>
                      <a:r>
                        <a:rPr lang="en-US" sz="1200" b="0" kern="1200" dirty="0">
                          <a:solidFill>
                            <a:srgbClr val="00B050"/>
                          </a:solidFill>
                          <a:latin typeface="+mn-lt"/>
                          <a:ea typeface="+mn-ea"/>
                          <a:cs typeface="+mn-cs"/>
                        </a:rPr>
                        <a:t>Multi AP</a:t>
                      </a:r>
                    </a:p>
                  </a:txBody>
                  <a:tcPr marL="9525" marR="9525" marT="9525" marB="0" anchor="b"/>
                </a:tc>
                <a:extLst>
                  <a:ext uri="{0D108BD9-81ED-4DB2-BD59-A6C34878D82A}">
                    <a16:rowId xmlns:a16="http://schemas.microsoft.com/office/drawing/2014/main" val="3765737835"/>
                  </a:ext>
                </a:extLst>
              </a:tr>
              <a:tr h="292510">
                <a:tc>
                  <a:txBody>
                    <a:bodyPr/>
                    <a:lstStyle/>
                    <a:p>
                      <a:pPr algn="ctr" fontAlgn="b"/>
                      <a:r>
                        <a:rPr lang="en-US" sz="1200" b="0" kern="1200" dirty="0">
                          <a:solidFill>
                            <a:schemeClr val="tx1"/>
                          </a:solidFill>
                          <a:latin typeface="+mn-lt"/>
                          <a:ea typeface="+mn-ea"/>
                          <a:cs typeface="+mn-cs"/>
                          <a:hlinkClick r:id="rId8"/>
                        </a:rPr>
                        <a:t>1459r0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HARQ applicable A-MPDU</a:t>
                      </a:r>
                    </a:p>
                  </a:txBody>
                  <a:tcPr marL="9525" marR="9525" marT="9525" marB="0" anchor="b"/>
                </a:tc>
                <a:tc>
                  <a:txBody>
                    <a:bodyPr/>
                    <a:lstStyle/>
                    <a:p>
                      <a:pPr algn="ctr" fontAlgn="b"/>
                      <a:r>
                        <a:rPr lang="en-US" sz="1200" b="0" kern="1200" dirty="0">
                          <a:solidFill>
                            <a:schemeClr val="tx1"/>
                          </a:solidFill>
                          <a:latin typeface="+mn-lt"/>
                          <a:ea typeface="+mn-ea"/>
                          <a:cs typeface="+mn-cs"/>
                        </a:rPr>
                        <a:t>Lei Huang</a:t>
                      </a:r>
                    </a:p>
                  </a:txBody>
                  <a:tcPr marL="9525" marR="9525" marT="9525" marB="0" anchor="b"/>
                </a:tc>
                <a:tc>
                  <a:txBody>
                    <a:bodyPr/>
                    <a:lstStyle/>
                    <a:p>
                      <a:pPr algn="ctr"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HARQ</a:t>
                      </a:r>
                    </a:p>
                  </a:txBody>
                  <a:tcPr marL="9525" marR="9525" marT="9525" marB="0" anchor="b"/>
                </a:tc>
                <a:extLst>
                  <a:ext uri="{0D108BD9-81ED-4DB2-BD59-A6C34878D82A}">
                    <a16:rowId xmlns:a16="http://schemas.microsoft.com/office/drawing/2014/main" val="1751318475"/>
                  </a:ext>
                </a:extLst>
              </a:tr>
              <a:tr h="292510">
                <a:tc>
                  <a:txBody>
                    <a:bodyPr/>
                    <a:lstStyle/>
                    <a:p>
                      <a:pPr algn="ctr" fontAlgn="b"/>
                      <a:r>
                        <a:rPr lang="en-US" sz="1200" b="0" kern="1200" dirty="0">
                          <a:solidFill>
                            <a:schemeClr val="tx1"/>
                          </a:solidFill>
                          <a:latin typeface="+mn-lt"/>
                          <a:ea typeface="+mn-ea"/>
                          <a:cs typeface="+mn-cs"/>
                          <a:hlinkClick r:id="rId9"/>
                        </a:rPr>
                        <a:t>1486r0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rgbClr val="00B050"/>
                          </a:solidFill>
                          <a:latin typeface="+mn-lt"/>
                          <a:ea typeface="+mn-ea"/>
                          <a:cs typeface="+mn-cs"/>
                        </a:rPr>
                        <a:t> Further discussion for 11be preamble</a:t>
                      </a:r>
                    </a:p>
                  </a:txBody>
                  <a:tcPr marL="9525" marR="9525" marT="9525" marB="0" anchor="b"/>
                </a:tc>
                <a:tc>
                  <a:txBody>
                    <a:bodyPr/>
                    <a:lstStyle/>
                    <a:p>
                      <a:pPr algn="ctr" fontAlgn="b"/>
                      <a:r>
                        <a:rPr lang="en-US" sz="1200" b="0" kern="1200" dirty="0">
                          <a:solidFill>
                            <a:srgbClr val="00B050"/>
                          </a:solidFill>
                          <a:latin typeface="+mn-lt"/>
                          <a:ea typeface="+mn-ea"/>
                          <a:cs typeface="+mn-cs"/>
                        </a:rPr>
                        <a:t>Dongguk Lim</a:t>
                      </a:r>
                    </a:p>
                  </a:txBody>
                  <a:tcPr marL="9525" marR="9525" marT="9525" marB="0" anchor="b"/>
                </a:tc>
                <a:tc>
                  <a:txBody>
                    <a:bodyPr/>
                    <a:lstStyle/>
                    <a:p>
                      <a:pPr algn="ctr" fontAlgn="b"/>
                      <a:r>
                        <a:rPr lang="en-US" sz="1200" b="0" kern="1200" dirty="0">
                          <a:solidFill>
                            <a:srgbClr val="00B050"/>
                          </a:solidFill>
                          <a:latin typeface="+mn-lt"/>
                          <a:ea typeface="+mn-ea"/>
                          <a:cs typeface="+mn-cs"/>
                        </a:rPr>
                        <a:t>Presented</a:t>
                      </a:r>
                    </a:p>
                  </a:txBody>
                  <a:tcPr marL="9525" marR="9525" marT="9525" marB="0" anchor="b"/>
                </a:tc>
                <a:tc>
                  <a:txBody>
                    <a:bodyPr/>
                    <a:lstStyle/>
                    <a:p>
                      <a:pPr algn="l" fontAlgn="b"/>
                      <a:r>
                        <a:rPr lang="en-US" sz="1200" b="0" kern="1200" dirty="0">
                          <a:solidFill>
                            <a:srgbClr val="00B050"/>
                          </a:solidFill>
                          <a:latin typeface="+mn-lt"/>
                          <a:ea typeface="+mn-ea"/>
                          <a:cs typeface="+mn-cs"/>
                        </a:rPr>
                        <a:t>PHY</a:t>
                      </a:r>
                    </a:p>
                  </a:txBody>
                  <a:tcPr marL="9525" marR="9525" marT="9525" marB="0" anchor="b"/>
                </a:tc>
                <a:extLst>
                  <a:ext uri="{0D108BD9-81ED-4DB2-BD59-A6C34878D82A}">
                    <a16:rowId xmlns:a16="http://schemas.microsoft.com/office/drawing/2014/main" val="3571507352"/>
                  </a:ext>
                </a:extLst>
              </a:tr>
              <a:tr h="292510">
                <a:tc>
                  <a:txBody>
                    <a:bodyPr/>
                    <a:lstStyle/>
                    <a:p>
                      <a:pPr algn="ctr" fontAlgn="b"/>
                      <a:r>
                        <a:rPr lang="en-US" sz="1200" b="0" kern="1200" dirty="0">
                          <a:solidFill>
                            <a:schemeClr val="tx1"/>
                          </a:solidFill>
                          <a:latin typeface="+mn-lt"/>
                          <a:ea typeface="+mn-ea"/>
                          <a:cs typeface="+mn-cs"/>
                          <a:hlinkClick r:id="rId10"/>
                        </a:rPr>
                        <a:t>1487r0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11be tone plan</a:t>
                      </a:r>
                    </a:p>
                  </a:txBody>
                  <a:tcPr marL="9525" marR="9525" marT="9525" marB="0" anchor="b"/>
                </a:tc>
                <a:tc>
                  <a:txBody>
                    <a:bodyPr/>
                    <a:lstStyle/>
                    <a:p>
                      <a:pPr algn="ctr" fontAlgn="b"/>
                      <a:r>
                        <a:rPr lang="en-US" sz="1200" b="0" kern="1200" dirty="0">
                          <a:solidFill>
                            <a:schemeClr val="tx1"/>
                          </a:solidFill>
                          <a:latin typeface="+mn-lt"/>
                          <a:ea typeface="+mn-ea"/>
                          <a:cs typeface="+mn-cs"/>
                        </a:rPr>
                        <a:t>Ross Jian Yu</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1211899792"/>
                  </a:ext>
                </a:extLst>
              </a:tr>
              <a:tr h="292510">
                <a:tc>
                  <a:txBody>
                    <a:bodyPr/>
                    <a:lstStyle/>
                    <a:p>
                      <a:pPr algn="ctr" fontAlgn="b"/>
                      <a:r>
                        <a:rPr lang="en-US" sz="1200" b="0" kern="1200" dirty="0">
                          <a:solidFill>
                            <a:schemeClr val="tx1"/>
                          </a:solidFill>
                          <a:latin typeface="+mn-lt"/>
                          <a:ea typeface="+mn-ea"/>
                          <a:cs typeface="+mn-cs"/>
                          <a:hlinkClick r:id="rId11"/>
                        </a:rPr>
                        <a:t>1488r0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rgbClr val="00B050"/>
                          </a:solidFill>
                          <a:latin typeface="+mn-lt"/>
                          <a:ea typeface="+mn-ea"/>
                          <a:cs typeface="+mn-cs"/>
                        </a:rPr>
                        <a:t> Auto-detection in 11be</a:t>
                      </a:r>
                    </a:p>
                  </a:txBody>
                  <a:tcPr marL="9525" marR="9525" marT="9525" marB="0" anchor="b"/>
                </a:tc>
                <a:tc>
                  <a:txBody>
                    <a:bodyPr/>
                    <a:lstStyle/>
                    <a:p>
                      <a:pPr algn="ctr" fontAlgn="b"/>
                      <a:r>
                        <a:rPr lang="en-US" sz="1200" b="0" kern="1200">
                          <a:solidFill>
                            <a:srgbClr val="00B050"/>
                          </a:solidFill>
                          <a:latin typeface="+mn-lt"/>
                          <a:ea typeface="+mn-ea"/>
                          <a:cs typeface="+mn-cs"/>
                        </a:rPr>
                        <a:t>Ross Jian Yu</a:t>
                      </a:r>
                    </a:p>
                  </a:txBody>
                  <a:tcPr marL="9525" marR="9525" marT="9525" marB="0" anchor="b"/>
                </a:tc>
                <a:tc>
                  <a:txBody>
                    <a:bodyPr/>
                    <a:lstStyle/>
                    <a:p>
                      <a:pPr algn="ctr" fontAlgn="b"/>
                      <a:r>
                        <a:rPr lang="en-US" sz="1200" b="0" kern="1200" dirty="0">
                          <a:solidFill>
                            <a:srgbClr val="00B050"/>
                          </a:solidFill>
                          <a:latin typeface="+mn-lt"/>
                          <a:ea typeface="+mn-ea"/>
                          <a:cs typeface="+mn-cs"/>
                        </a:rPr>
                        <a:t>Presented</a:t>
                      </a:r>
                    </a:p>
                  </a:txBody>
                  <a:tcPr marL="9525" marR="9525" marT="9525" marB="0" anchor="b"/>
                </a:tc>
                <a:tc>
                  <a:txBody>
                    <a:bodyPr/>
                    <a:lstStyle/>
                    <a:p>
                      <a:pPr algn="l" fontAlgn="b"/>
                      <a:r>
                        <a:rPr lang="en-US" sz="1200" b="0" kern="1200" dirty="0">
                          <a:solidFill>
                            <a:srgbClr val="00B050"/>
                          </a:solidFill>
                          <a:latin typeface="+mn-lt"/>
                          <a:ea typeface="+mn-ea"/>
                          <a:cs typeface="+mn-cs"/>
                        </a:rPr>
                        <a:t>PHY</a:t>
                      </a:r>
                    </a:p>
                  </a:txBody>
                  <a:tcPr marL="9525" marR="9525" marT="9525" marB="0" anchor="b"/>
                </a:tc>
                <a:extLst>
                  <a:ext uri="{0D108BD9-81ED-4DB2-BD59-A6C34878D82A}">
                    <a16:rowId xmlns:a16="http://schemas.microsoft.com/office/drawing/2014/main" val="3562672658"/>
                  </a:ext>
                </a:extLst>
              </a:tr>
              <a:tr h="292510">
                <a:tc>
                  <a:txBody>
                    <a:bodyPr/>
                    <a:lstStyle/>
                    <a:p>
                      <a:pPr algn="ctr" fontAlgn="b"/>
                      <a:r>
                        <a:rPr lang="en-US" sz="1200" b="0" kern="1200" dirty="0">
                          <a:solidFill>
                            <a:schemeClr val="tx1"/>
                          </a:solidFill>
                          <a:latin typeface="+mn-lt"/>
                          <a:ea typeface="+mn-ea"/>
                          <a:cs typeface="+mn-cs"/>
                          <a:hlinkClick r:id="rId12"/>
                        </a:rPr>
                        <a:t>1492r0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Phase Rotation for 320MHz</a:t>
                      </a:r>
                    </a:p>
                  </a:txBody>
                  <a:tcPr marL="9525" marR="9525" marT="9525" marB="0" anchor="b"/>
                </a:tc>
                <a:tc>
                  <a:txBody>
                    <a:bodyPr/>
                    <a:lstStyle/>
                    <a:p>
                      <a:pPr algn="ctr" fontAlgn="b"/>
                      <a:r>
                        <a:rPr lang="en-US" sz="1200" b="0" kern="1200" dirty="0" err="1">
                          <a:solidFill>
                            <a:schemeClr val="tx1"/>
                          </a:solidFill>
                          <a:latin typeface="+mn-lt"/>
                          <a:ea typeface="+mn-ea"/>
                          <a:cs typeface="+mn-cs"/>
                        </a:rPr>
                        <a:t>Eunsung</a:t>
                      </a:r>
                      <a:r>
                        <a:rPr lang="en-US" sz="1200" b="0" kern="1200" dirty="0">
                          <a:solidFill>
                            <a:schemeClr val="tx1"/>
                          </a:solidFill>
                          <a:latin typeface="+mn-lt"/>
                          <a:ea typeface="+mn-ea"/>
                          <a:cs typeface="+mn-cs"/>
                        </a:rPr>
                        <a:t> Park</a:t>
                      </a:r>
                    </a:p>
                  </a:txBody>
                  <a:tcPr marL="9525" marR="9525" marT="9525" marB="0" anchor="b"/>
                </a:tc>
                <a:tc>
                  <a:txBody>
                    <a:bodyPr/>
                    <a:lstStyle/>
                    <a:p>
                      <a:pPr algn="ctr"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3369950697"/>
                  </a:ext>
                </a:extLst>
              </a:tr>
              <a:tr h="292510">
                <a:tc>
                  <a:txBody>
                    <a:bodyPr/>
                    <a:lstStyle/>
                    <a:p>
                      <a:pPr algn="ctr" fontAlgn="b"/>
                      <a:r>
                        <a:rPr lang="en-US" sz="1200" b="0" kern="1200" dirty="0">
                          <a:solidFill>
                            <a:schemeClr val="tx1"/>
                          </a:solidFill>
                          <a:latin typeface="+mn-lt"/>
                          <a:ea typeface="+mn-ea"/>
                          <a:cs typeface="+mn-cs"/>
                          <a:hlinkClick r:id="rId13"/>
                        </a:rPr>
                        <a:t>1493r0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Non-OFDMA Tone Plan for 320MHz</a:t>
                      </a:r>
                    </a:p>
                  </a:txBody>
                  <a:tcPr marL="9525" marR="9525" marT="9525" marB="0" anchor="b"/>
                </a:tc>
                <a:tc>
                  <a:txBody>
                    <a:bodyPr/>
                    <a:lstStyle/>
                    <a:p>
                      <a:pPr algn="ctr" fontAlgn="b"/>
                      <a:r>
                        <a:rPr lang="en-US" sz="1200" b="0" kern="1200" dirty="0" err="1">
                          <a:solidFill>
                            <a:schemeClr val="tx1"/>
                          </a:solidFill>
                          <a:latin typeface="+mn-lt"/>
                          <a:ea typeface="+mn-ea"/>
                          <a:cs typeface="+mn-cs"/>
                        </a:rPr>
                        <a:t>Eunsung</a:t>
                      </a:r>
                      <a:r>
                        <a:rPr lang="en-US" sz="1200" b="0" kern="1200" dirty="0">
                          <a:solidFill>
                            <a:schemeClr val="tx1"/>
                          </a:solidFill>
                          <a:latin typeface="+mn-lt"/>
                          <a:ea typeface="+mn-ea"/>
                          <a:cs typeface="+mn-cs"/>
                        </a:rPr>
                        <a:t> Park</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3575665778"/>
                  </a:ext>
                </a:extLst>
              </a:tr>
              <a:tr h="292510">
                <a:tc>
                  <a:txBody>
                    <a:bodyPr/>
                    <a:lstStyle/>
                    <a:p>
                      <a:pPr algn="ctr" fontAlgn="b"/>
                      <a:r>
                        <a:rPr lang="en-US" sz="1200" b="0" kern="1200" dirty="0">
                          <a:solidFill>
                            <a:schemeClr val="tx1"/>
                          </a:solidFill>
                          <a:latin typeface="+mn-lt"/>
                          <a:ea typeface="+mn-ea"/>
                          <a:cs typeface="+mn-cs"/>
                          <a:hlinkClick r:id="rId14"/>
                        </a:rPr>
                        <a:t>1495r0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rgbClr val="00B050"/>
                          </a:solidFill>
                          <a:latin typeface="+mn-lt"/>
                          <a:ea typeface="+mn-ea"/>
                          <a:cs typeface="+mn-cs"/>
                        </a:rPr>
                        <a:t> Further Discussion on Feedback Overhead Reduction</a:t>
                      </a:r>
                    </a:p>
                  </a:txBody>
                  <a:tcPr marL="9525" marR="9525" marT="9525" marB="0" anchor="b"/>
                </a:tc>
                <a:tc>
                  <a:txBody>
                    <a:bodyPr/>
                    <a:lstStyle/>
                    <a:p>
                      <a:pPr algn="ctr" fontAlgn="b"/>
                      <a:r>
                        <a:rPr lang="en-US" sz="1200" b="0" kern="1200" dirty="0">
                          <a:solidFill>
                            <a:srgbClr val="00B050"/>
                          </a:solidFill>
                          <a:latin typeface="+mn-lt"/>
                          <a:ea typeface="+mn-ea"/>
                          <a:cs typeface="+mn-cs"/>
                        </a:rPr>
                        <a:t>Wook Bong Lee</a:t>
                      </a:r>
                    </a:p>
                  </a:txBody>
                  <a:tcPr marL="9525" marR="9525" marT="9525" marB="0" anchor="b"/>
                </a:tc>
                <a:tc>
                  <a:txBody>
                    <a:bodyPr/>
                    <a:lstStyle/>
                    <a:p>
                      <a:pPr algn="ctr" fontAlgn="b"/>
                      <a:r>
                        <a:rPr lang="en-US" sz="1200" b="0" kern="1200" dirty="0">
                          <a:solidFill>
                            <a:srgbClr val="00B050"/>
                          </a:solidFill>
                          <a:latin typeface="+mn-lt"/>
                          <a:ea typeface="+mn-ea"/>
                          <a:cs typeface="+mn-cs"/>
                        </a:rPr>
                        <a:t> Presented</a:t>
                      </a:r>
                    </a:p>
                  </a:txBody>
                  <a:tcPr marL="9525" marR="9525" marT="9525" marB="0" anchor="b"/>
                </a:tc>
                <a:tc>
                  <a:txBody>
                    <a:bodyPr/>
                    <a:lstStyle/>
                    <a:p>
                      <a:pPr algn="l" fontAlgn="b"/>
                      <a:r>
                        <a:rPr lang="en-US" sz="1200" b="0" kern="1200" dirty="0">
                          <a:solidFill>
                            <a:srgbClr val="00B050"/>
                          </a:solidFill>
                          <a:latin typeface="+mn-lt"/>
                          <a:ea typeface="+mn-ea"/>
                          <a:cs typeface="+mn-cs"/>
                        </a:rPr>
                        <a:t>MIMO</a:t>
                      </a:r>
                    </a:p>
                  </a:txBody>
                  <a:tcPr marL="9525" marR="9525" marT="9525" marB="0" anchor="b"/>
                </a:tc>
                <a:extLst>
                  <a:ext uri="{0D108BD9-81ED-4DB2-BD59-A6C34878D82A}">
                    <a16:rowId xmlns:a16="http://schemas.microsoft.com/office/drawing/2014/main" val="3656549911"/>
                  </a:ext>
                </a:extLst>
              </a:tr>
              <a:tr h="292510">
                <a:tc>
                  <a:txBody>
                    <a:bodyPr/>
                    <a:lstStyle/>
                    <a:p>
                      <a:pPr algn="ctr" fontAlgn="b"/>
                      <a:r>
                        <a:rPr lang="en-US" sz="1200" b="0" kern="1200" dirty="0">
                          <a:solidFill>
                            <a:schemeClr val="tx1"/>
                          </a:solidFill>
                          <a:latin typeface="+mn-lt"/>
                          <a:ea typeface="+mn-ea"/>
                          <a:cs typeface="+mn-cs"/>
                          <a:hlinkClick r:id="rId15"/>
                        </a:rPr>
                        <a:t>1505r0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Aggregation Considerations</a:t>
                      </a:r>
                    </a:p>
                  </a:txBody>
                  <a:tcPr marL="9525" marR="9525" marT="9525" marB="0" anchor="b"/>
                </a:tc>
                <a:tc>
                  <a:txBody>
                    <a:bodyPr/>
                    <a:lstStyle/>
                    <a:p>
                      <a:pPr algn="ctr" fontAlgn="b"/>
                      <a:r>
                        <a:rPr lang="en-US" sz="1200" b="0" kern="1200" dirty="0">
                          <a:solidFill>
                            <a:schemeClr val="tx1"/>
                          </a:solidFill>
                          <a:latin typeface="+mn-lt"/>
                          <a:ea typeface="+mn-ea"/>
                          <a:cs typeface="+mn-cs"/>
                        </a:rPr>
                        <a:t>Sharan Naribole</a:t>
                      </a:r>
                    </a:p>
                  </a:txBody>
                  <a:tcPr marL="9525" marR="9525" marT="9525" marB="0" anchor="b"/>
                </a:tc>
                <a:tc>
                  <a:txBody>
                    <a:bodyPr/>
                    <a:lstStyle/>
                    <a:p>
                      <a:pPr algn="ctr"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3170315652"/>
                  </a:ext>
                </a:extLst>
              </a:tr>
              <a:tr h="194344">
                <a:tc>
                  <a:txBody>
                    <a:bodyPr/>
                    <a:lstStyle/>
                    <a:p>
                      <a:pPr algn="ctr" fontAlgn="b"/>
                      <a:r>
                        <a:rPr lang="en-US" sz="1200" b="0" kern="1200" dirty="0">
                          <a:solidFill>
                            <a:schemeClr val="tx1"/>
                          </a:solidFill>
                          <a:latin typeface="+mn-lt"/>
                          <a:ea typeface="+mn-ea"/>
                          <a:cs typeface="+mn-cs"/>
                          <a:hlinkClick r:id="rId16"/>
                        </a:rPr>
                        <a:t>1509r0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Discussion on Multi-link Setup</a:t>
                      </a:r>
                    </a:p>
                  </a:txBody>
                  <a:tcPr marL="9525" marR="9525" marT="9525" marB="0" anchor="b"/>
                </a:tc>
                <a:tc>
                  <a:txBody>
                    <a:bodyPr/>
                    <a:lstStyle/>
                    <a:p>
                      <a:pPr algn="ctr" fontAlgn="b"/>
                      <a:r>
                        <a:rPr lang="en-US" sz="1200" b="0" kern="1200" dirty="0" err="1">
                          <a:solidFill>
                            <a:schemeClr val="tx1"/>
                          </a:solidFill>
                          <a:latin typeface="+mn-lt"/>
                          <a:ea typeface="+mn-ea"/>
                          <a:cs typeface="+mn-cs"/>
                        </a:rPr>
                        <a:t>Insun</a:t>
                      </a:r>
                      <a:r>
                        <a:rPr lang="en-US" sz="1200" b="0" kern="1200" dirty="0">
                          <a:solidFill>
                            <a:schemeClr val="tx1"/>
                          </a:solidFill>
                          <a:latin typeface="+mn-lt"/>
                          <a:ea typeface="+mn-ea"/>
                          <a:cs typeface="+mn-cs"/>
                        </a:rPr>
                        <a:t> Jang</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3840040463"/>
                  </a:ext>
                </a:extLst>
              </a:tr>
              <a:tr h="292510">
                <a:tc>
                  <a:txBody>
                    <a:bodyPr/>
                    <a:lstStyle/>
                    <a:p>
                      <a:pPr algn="ctr" fontAlgn="b"/>
                      <a:r>
                        <a:rPr lang="en-US" sz="1200" b="0" kern="1200" dirty="0">
                          <a:solidFill>
                            <a:schemeClr val="tx1"/>
                          </a:solidFill>
                          <a:latin typeface="+mn-lt"/>
                          <a:ea typeface="+mn-ea"/>
                          <a:cs typeface="+mn-cs"/>
                          <a:hlinkClick r:id="rId17"/>
                        </a:rPr>
                        <a:t>1510r0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EHT Power saving considering multi-link</a:t>
                      </a:r>
                    </a:p>
                  </a:txBody>
                  <a:tcPr marL="9525" marR="9525" marT="9525" marB="0" anchor="b"/>
                </a:tc>
                <a:tc>
                  <a:txBody>
                    <a:bodyPr/>
                    <a:lstStyle/>
                    <a:p>
                      <a:pPr algn="ctr" fontAlgn="b"/>
                      <a:r>
                        <a:rPr lang="en-US" sz="1200" b="0" kern="1200" dirty="0">
                          <a:solidFill>
                            <a:schemeClr val="tx1"/>
                          </a:solidFill>
                          <a:latin typeface="+mn-lt"/>
                          <a:ea typeface="+mn-ea"/>
                          <a:cs typeface="+mn-cs"/>
                        </a:rPr>
                        <a:t>Jeongki Kim</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575452514"/>
              </p:ext>
            </p:extLst>
          </p:nvPr>
        </p:nvGraphicFramePr>
        <p:xfrm>
          <a:off x="533400" y="1524000"/>
          <a:ext cx="8153400" cy="4462538"/>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fontAlgn="b"/>
                      <a:r>
                        <a:rPr lang="en-US" sz="1200" b="0" kern="1200" dirty="0">
                          <a:solidFill>
                            <a:srgbClr val="00B050"/>
                          </a:solidFill>
                          <a:latin typeface="+mn-lt"/>
                          <a:ea typeface="+mn-ea"/>
                          <a:cs typeface="+mn-cs"/>
                          <a:hlinkClick r:id="rId2">
                            <a:extLst>
                              <a:ext uri="{A12FA001-AC4F-418D-AE19-62706E023703}">
                                <ahyp:hlinkClr xmlns:ahyp="http://schemas.microsoft.com/office/drawing/2018/hyperlinkcolor" val="tx"/>
                              </a:ext>
                            </a:extLst>
                          </a:hlinkClick>
                        </a:rPr>
                        <a:t>1511r0</a:t>
                      </a:r>
                      <a:endParaRPr lang="en-US" sz="1200" b="0" kern="1200" dirty="0">
                        <a:solidFill>
                          <a:srgbClr val="00B050"/>
                        </a:solidFill>
                        <a:latin typeface="+mn-lt"/>
                        <a:ea typeface="+mn-ea"/>
                        <a:cs typeface="+mn-cs"/>
                      </a:endParaRPr>
                    </a:p>
                  </a:txBody>
                  <a:tcPr marL="9525" marR="9525" marT="9525" marB="0" anchor="b"/>
                </a:tc>
                <a:tc>
                  <a:txBody>
                    <a:bodyPr/>
                    <a:lstStyle/>
                    <a:p>
                      <a:pPr algn="l" fontAlgn="b"/>
                      <a:r>
                        <a:rPr lang="en-US" sz="1200" b="0" kern="1200" dirty="0">
                          <a:solidFill>
                            <a:srgbClr val="00B050"/>
                          </a:solidFill>
                          <a:latin typeface="+mn-lt"/>
                          <a:ea typeface="+mn-ea"/>
                          <a:cs typeface="+mn-cs"/>
                        </a:rPr>
                        <a:t> Preamble autodetection for 11be</a:t>
                      </a:r>
                    </a:p>
                  </a:txBody>
                  <a:tcPr marL="9525" marR="9525" marT="9525" marB="0" anchor="b"/>
                </a:tc>
                <a:tc>
                  <a:txBody>
                    <a:bodyPr/>
                    <a:lstStyle/>
                    <a:p>
                      <a:pPr algn="ctr" fontAlgn="b"/>
                      <a:r>
                        <a:rPr lang="en-US" sz="1200" b="0" kern="1200" dirty="0">
                          <a:solidFill>
                            <a:srgbClr val="00B050"/>
                          </a:solidFill>
                          <a:latin typeface="+mn-lt"/>
                          <a:ea typeface="+mn-ea"/>
                          <a:cs typeface="+mn-cs"/>
                        </a:rPr>
                        <a:t>Lei Huang</a:t>
                      </a:r>
                    </a:p>
                  </a:txBody>
                  <a:tcPr marL="9525" marR="9525" marT="9525" marB="0" anchor="b"/>
                </a:tc>
                <a:tc>
                  <a:txBody>
                    <a:bodyPr/>
                    <a:lstStyle/>
                    <a:p>
                      <a:pPr algn="ctr" fontAlgn="b"/>
                      <a:r>
                        <a:rPr lang="en-US" sz="1200" b="0" kern="1200" dirty="0">
                          <a:solidFill>
                            <a:srgbClr val="00B050"/>
                          </a:solidFill>
                          <a:latin typeface="+mn-lt"/>
                          <a:ea typeface="+mn-ea"/>
                          <a:cs typeface="+mn-cs"/>
                        </a:rPr>
                        <a:t>Presented</a:t>
                      </a:r>
                    </a:p>
                  </a:txBody>
                  <a:tcPr marL="9525" marR="9525" marT="9525" marB="0" anchor="b"/>
                </a:tc>
                <a:tc>
                  <a:txBody>
                    <a:bodyPr/>
                    <a:lstStyle/>
                    <a:p>
                      <a:pPr algn="l" fontAlgn="b"/>
                      <a:r>
                        <a:rPr lang="en-US" sz="1200" b="0" kern="1200" dirty="0">
                          <a:solidFill>
                            <a:srgbClr val="00B050"/>
                          </a:solidFill>
                          <a:latin typeface="+mn-lt"/>
                          <a:ea typeface="+mn-ea"/>
                          <a:cs typeface="+mn-cs"/>
                        </a:rPr>
                        <a:t>PHY</a:t>
                      </a:r>
                    </a:p>
                  </a:txBody>
                  <a:tcPr marL="9525" marR="9525" marT="9525" marB="0" anchor="b"/>
                </a:tc>
                <a:extLst>
                  <a:ext uri="{0D108BD9-81ED-4DB2-BD59-A6C34878D82A}">
                    <a16:rowId xmlns:a16="http://schemas.microsoft.com/office/drawing/2014/main" val="942160162"/>
                  </a:ext>
                </a:extLst>
              </a:tr>
              <a:tr h="255168">
                <a:tc>
                  <a:txBody>
                    <a:bodyPr/>
                    <a:lstStyle/>
                    <a:p>
                      <a:pPr algn="ctr" fontAlgn="b"/>
                      <a:r>
                        <a:rPr lang="en-US" sz="1200" b="0" kern="1200" dirty="0">
                          <a:solidFill>
                            <a:schemeClr val="tx1"/>
                          </a:solidFill>
                          <a:latin typeface="+mn-lt"/>
                          <a:ea typeface="+mn-ea"/>
                          <a:cs typeface="+mn-cs"/>
                          <a:hlinkClick r:id="rId3"/>
                        </a:rPr>
                        <a:t>1512r0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acknowledgment</a:t>
                      </a:r>
                    </a:p>
                  </a:txBody>
                  <a:tcPr marL="9525" marR="9525" marT="9525" marB="0" anchor="b"/>
                </a:tc>
                <a:tc>
                  <a:txBody>
                    <a:bodyPr/>
                    <a:lstStyle/>
                    <a:p>
                      <a:pPr algn="ctr" fontAlgn="b"/>
                      <a:r>
                        <a:rPr lang="en-US" sz="1200" b="0" kern="1200" dirty="0">
                          <a:solidFill>
                            <a:schemeClr val="tx1"/>
                          </a:solidFill>
                          <a:latin typeface="+mn-lt"/>
                          <a:ea typeface="+mn-ea"/>
                          <a:cs typeface="+mn-cs"/>
                        </a:rPr>
                        <a:t>Rojan Chitrakar</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0003"/>
                  </a:ext>
                </a:extLst>
              </a:tr>
              <a:tr h="255168">
                <a:tc>
                  <a:txBody>
                    <a:bodyPr/>
                    <a:lstStyle/>
                    <a:p>
                      <a:pPr algn="ctr" fontAlgn="b"/>
                      <a:r>
                        <a:rPr lang="en-US" sz="1200" b="0" kern="1200" dirty="0">
                          <a:solidFill>
                            <a:srgbClr val="FF0000"/>
                          </a:solidFill>
                          <a:latin typeface="+mn-lt"/>
                          <a:ea typeface="+mn-ea"/>
                          <a:cs typeface="+mn-cs"/>
                        </a:rPr>
                        <a:t>1516r0</a:t>
                      </a:r>
                    </a:p>
                  </a:txBody>
                  <a:tcPr marL="9525" marR="9525" marT="9525" marB="0" anchor="b"/>
                </a:tc>
                <a:tc>
                  <a:txBody>
                    <a:bodyPr/>
                    <a:lstStyle/>
                    <a:p>
                      <a:pPr algn="l" fontAlgn="b"/>
                      <a:r>
                        <a:rPr lang="en-US" sz="1200" b="0" kern="1200" dirty="0">
                          <a:solidFill>
                            <a:schemeClr val="tx1"/>
                          </a:solidFill>
                          <a:latin typeface="+mn-lt"/>
                          <a:ea typeface="+mn-ea"/>
                          <a:cs typeface="+mn-cs"/>
                        </a:rPr>
                        <a:t> 11be Preamble Structure</a:t>
                      </a:r>
                    </a:p>
                  </a:txBody>
                  <a:tcPr marL="9525" marR="9525" marT="9525" marB="0" anchor="b"/>
                </a:tc>
                <a:tc>
                  <a:txBody>
                    <a:bodyPr/>
                    <a:lstStyle/>
                    <a:p>
                      <a:pPr algn="ctr" fontAlgn="b"/>
                      <a:r>
                        <a:rPr lang="en-US" sz="1200" b="0" kern="1200" dirty="0" err="1">
                          <a:solidFill>
                            <a:schemeClr val="tx1"/>
                          </a:solidFill>
                          <a:latin typeface="+mn-lt"/>
                          <a:ea typeface="+mn-ea"/>
                          <a:cs typeface="+mn-cs"/>
                        </a:rPr>
                        <a:t>Xiaogang</a:t>
                      </a:r>
                      <a:r>
                        <a:rPr lang="en-US" sz="1200" b="0" kern="1200" dirty="0">
                          <a:solidFill>
                            <a:schemeClr val="tx1"/>
                          </a:solidFill>
                          <a:latin typeface="+mn-lt"/>
                          <a:ea typeface="+mn-ea"/>
                          <a:cs typeface="+mn-cs"/>
                        </a:rPr>
                        <a:t> Chen</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10004"/>
                  </a:ext>
                </a:extLst>
              </a:tr>
              <a:tr h="292510">
                <a:tc>
                  <a:txBody>
                    <a:bodyPr/>
                    <a:lstStyle/>
                    <a:p>
                      <a:pPr algn="ctr" fontAlgn="b"/>
                      <a:r>
                        <a:rPr lang="en-US" sz="1200" b="0" kern="1200" dirty="0">
                          <a:solidFill>
                            <a:schemeClr val="tx1"/>
                          </a:solidFill>
                          <a:latin typeface="+mn-lt"/>
                          <a:ea typeface="+mn-ea"/>
                          <a:cs typeface="+mn-cs"/>
                          <a:hlinkClick r:id="rId4"/>
                        </a:rPr>
                        <a:t>1519r0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Forward Compatibility for </a:t>
                      </a:r>
                      <a:r>
                        <a:rPr lang="en-US" sz="1200" b="0" kern="1200" dirty="0" err="1">
                          <a:solidFill>
                            <a:schemeClr val="tx1"/>
                          </a:solidFill>
                          <a:latin typeface="+mn-lt"/>
                          <a:ea typeface="+mn-ea"/>
                          <a:cs typeface="+mn-cs"/>
                        </a:rPr>
                        <a:t>WiFi</a:t>
                      </a:r>
                      <a:r>
                        <a:rPr lang="en-US" sz="1200" b="0" kern="1200" dirty="0">
                          <a:solidFill>
                            <a:schemeClr val="tx1"/>
                          </a:solidFill>
                          <a:latin typeface="+mn-lt"/>
                          <a:ea typeface="+mn-ea"/>
                          <a:cs typeface="+mn-cs"/>
                        </a:rPr>
                        <a:t> Preamble Design</a:t>
                      </a:r>
                    </a:p>
                  </a:txBody>
                  <a:tcPr marL="9525" marR="9525" marT="9525" marB="0" anchor="b"/>
                </a:tc>
                <a:tc>
                  <a:txBody>
                    <a:bodyPr/>
                    <a:lstStyle/>
                    <a:p>
                      <a:pPr algn="ctr" fontAlgn="b"/>
                      <a:r>
                        <a:rPr lang="en-US" sz="1200" b="0" kern="1200">
                          <a:solidFill>
                            <a:schemeClr val="tx1"/>
                          </a:solidFill>
                          <a:latin typeface="+mn-lt"/>
                          <a:ea typeface="+mn-ea"/>
                          <a:cs typeface="+mn-cs"/>
                        </a:rPr>
                        <a:t>Sameer Vermani</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10005"/>
                  </a:ext>
                </a:extLst>
              </a:tr>
              <a:tr h="292510">
                <a:tc>
                  <a:txBody>
                    <a:bodyPr/>
                    <a:lstStyle/>
                    <a:p>
                      <a:pPr algn="ctr" fontAlgn="b"/>
                      <a:r>
                        <a:rPr lang="en-US" sz="1200" b="0" kern="1200" dirty="0">
                          <a:solidFill>
                            <a:schemeClr val="tx1"/>
                          </a:solidFill>
                          <a:latin typeface="+mn-lt"/>
                          <a:ea typeface="+mn-ea"/>
                          <a:cs typeface="+mn-cs"/>
                          <a:hlinkClick r:id="rId5"/>
                        </a:rPr>
                        <a:t>1521r0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Further Thoughts on 11be Tone Plan</a:t>
                      </a:r>
                    </a:p>
                  </a:txBody>
                  <a:tcPr marL="9525" marR="9525" marT="9525" marB="0" anchor="b"/>
                </a:tc>
                <a:tc>
                  <a:txBody>
                    <a:bodyPr/>
                    <a:lstStyle/>
                    <a:p>
                      <a:pPr algn="ctr" fontAlgn="b"/>
                      <a:r>
                        <a:rPr lang="en-US" sz="1200" b="0" kern="1200">
                          <a:solidFill>
                            <a:schemeClr val="tx1"/>
                          </a:solidFill>
                          <a:latin typeface="+mn-lt"/>
                          <a:ea typeface="+mn-ea"/>
                          <a:cs typeface="+mn-cs"/>
                        </a:rPr>
                        <a:t>Bin Tian</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3765737835"/>
                  </a:ext>
                </a:extLst>
              </a:tr>
              <a:tr h="292510">
                <a:tc>
                  <a:txBody>
                    <a:bodyPr/>
                    <a:lstStyle/>
                    <a:p>
                      <a:pPr algn="ctr" fontAlgn="b"/>
                      <a:r>
                        <a:rPr lang="en-US" sz="1200" b="0" kern="1200" dirty="0">
                          <a:solidFill>
                            <a:schemeClr val="tx1"/>
                          </a:solidFill>
                          <a:latin typeface="+mn-lt"/>
                          <a:ea typeface="+mn-ea"/>
                          <a:cs typeface="+mn-cs"/>
                          <a:hlinkClick r:id="rId6"/>
                        </a:rPr>
                        <a:t>1523r0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rgbClr val="00B050"/>
                          </a:solidFill>
                          <a:latin typeface="+mn-lt"/>
                          <a:ea typeface="+mn-ea"/>
                          <a:cs typeface="+mn-cs"/>
                        </a:rPr>
                        <a:t> Performance evaluation of deterministic service for EHT</a:t>
                      </a:r>
                    </a:p>
                  </a:txBody>
                  <a:tcPr marL="9525" marR="9525" marT="9525" marB="0" anchor="b"/>
                </a:tc>
                <a:tc>
                  <a:txBody>
                    <a:bodyPr/>
                    <a:lstStyle/>
                    <a:p>
                      <a:pPr algn="ctr" fontAlgn="b"/>
                      <a:r>
                        <a:rPr lang="en-US" sz="1200" b="0" kern="1200">
                          <a:solidFill>
                            <a:srgbClr val="00B050"/>
                          </a:solidFill>
                          <a:latin typeface="+mn-lt"/>
                          <a:ea typeface="+mn-ea"/>
                          <a:cs typeface="+mn-cs"/>
                        </a:rPr>
                        <a:t>Suhwook Kim</a:t>
                      </a:r>
                    </a:p>
                  </a:txBody>
                  <a:tcPr marL="9525" marR="9525" marT="9525" marB="0" anchor="b"/>
                </a:tc>
                <a:tc>
                  <a:txBody>
                    <a:bodyPr/>
                    <a:lstStyle/>
                    <a:p>
                      <a:pPr algn="ctr" fontAlgn="b"/>
                      <a:r>
                        <a:rPr lang="en-US" sz="1200" b="0" kern="1200" dirty="0">
                          <a:solidFill>
                            <a:srgbClr val="00B050"/>
                          </a:solidFill>
                          <a:latin typeface="+mn-lt"/>
                          <a:ea typeface="+mn-ea"/>
                          <a:cs typeface="+mn-cs"/>
                        </a:rPr>
                        <a:t>Presented</a:t>
                      </a:r>
                    </a:p>
                  </a:txBody>
                  <a:tcPr marL="9525" marR="9525" marT="9525" marB="0" anchor="b"/>
                </a:tc>
                <a:tc>
                  <a:txBody>
                    <a:bodyPr/>
                    <a:lstStyle/>
                    <a:p>
                      <a:pPr algn="l" fontAlgn="b"/>
                      <a:r>
                        <a:rPr lang="en-US" sz="1200" b="0" kern="1200">
                          <a:solidFill>
                            <a:srgbClr val="00B050"/>
                          </a:solidFill>
                          <a:latin typeface="+mn-lt"/>
                          <a:ea typeface="+mn-ea"/>
                          <a:cs typeface="+mn-cs"/>
                        </a:rPr>
                        <a:t>Low Lat</a:t>
                      </a:r>
                    </a:p>
                  </a:txBody>
                  <a:tcPr marL="9525" marR="9525" marT="9525" marB="0" anchor="b"/>
                </a:tc>
                <a:extLst>
                  <a:ext uri="{0D108BD9-81ED-4DB2-BD59-A6C34878D82A}">
                    <a16:rowId xmlns:a16="http://schemas.microsoft.com/office/drawing/2014/main" val="1751318475"/>
                  </a:ext>
                </a:extLst>
              </a:tr>
              <a:tr h="292510">
                <a:tc>
                  <a:txBody>
                    <a:bodyPr/>
                    <a:lstStyle/>
                    <a:p>
                      <a:pPr algn="ctr" fontAlgn="b"/>
                      <a:r>
                        <a:rPr lang="en-US" sz="1200" b="0" kern="1200" dirty="0">
                          <a:solidFill>
                            <a:schemeClr val="tx1"/>
                          </a:solidFill>
                          <a:latin typeface="+mn-lt"/>
                          <a:ea typeface="+mn-ea"/>
                          <a:cs typeface="+mn-cs"/>
                          <a:hlinkClick r:id="rId7"/>
                        </a:rPr>
                        <a:t>1524r0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rgbClr val="00B050"/>
                          </a:solidFill>
                          <a:latin typeface="+mn-lt"/>
                          <a:ea typeface="+mn-ea"/>
                          <a:cs typeface="+mn-cs"/>
                        </a:rPr>
                        <a:t> Latency enhancement for EHT</a:t>
                      </a:r>
                    </a:p>
                  </a:txBody>
                  <a:tcPr marL="9525" marR="9525" marT="9525" marB="0" anchor="b"/>
                </a:tc>
                <a:tc>
                  <a:txBody>
                    <a:bodyPr/>
                    <a:lstStyle/>
                    <a:p>
                      <a:pPr algn="ctr" fontAlgn="b"/>
                      <a:r>
                        <a:rPr lang="en-US" sz="1200" b="0" kern="1200" dirty="0">
                          <a:solidFill>
                            <a:srgbClr val="00B050"/>
                          </a:solidFill>
                          <a:latin typeface="+mn-lt"/>
                          <a:ea typeface="+mn-ea"/>
                          <a:cs typeface="+mn-cs"/>
                        </a:rPr>
                        <a:t>Suhwook Kim</a:t>
                      </a:r>
                    </a:p>
                  </a:txBody>
                  <a:tcPr marL="9525" marR="9525" marT="9525" marB="0" anchor="b"/>
                </a:tc>
                <a:tc>
                  <a:txBody>
                    <a:bodyPr/>
                    <a:lstStyle/>
                    <a:p>
                      <a:pPr algn="ctr" fontAlgn="b"/>
                      <a:r>
                        <a:rPr lang="en-US" sz="1200" b="0" kern="1200" dirty="0">
                          <a:solidFill>
                            <a:srgbClr val="00B050"/>
                          </a:solidFill>
                          <a:latin typeface="+mn-lt"/>
                          <a:ea typeface="+mn-ea"/>
                          <a:cs typeface="+mn-cs"/>
                        </a:rPr>
                        <a:t>Presented</a:t>
                      </a:r>
                    </a:p>
                  </a:txBody>
                  <a:tcPr marL="9525" marR="9525" marT="9525" marB="0" anchor="b"/>
                </a:tc>
                <a:tc>
                  <a:txBody>
                    <a:bodyPr/>
                    <a:lstStyle/>
                    <a:p>
                      <a:pPr algn="l" fontAlgn="b"/>
                      <a:r>
                        <a:rPr lang="en-US" sz="1200" b="0" kern="1200" dirty="0">
                          <a:solidFill>
                            <a:srgbClr val="00B050"/>
                          </a:solidFill>
                          <a:latin typeface="+mn-lt"/>
                          <a:ea typeface="+mn-ea"/>
                          <a:cs typeface="+mn-cs"/>
                        </a:rPr>
                        <a:t>Low Lat</a:t>
                      </a:r>
                    </a:p>
                  </a:txBody>
                  <a:tcPr marL="9525" marR="9525" marT="9525" marB="0" anchor="b"/>
                </a:tc>
                <a:extLst>
                  <a:ext uri="{0D108BD9-81ED-4DB2-BD59-A6C34878D82A}">
                    <a16:rowId xmlns:a16="http://schemas.microsoft.com/office/drawing/2014/main" val="3571507352"/>
                  </a:ext>
                </a:extLst>
              </a:tr>
              <a:tr h="292510">
                <a:tc>
                  <a:txBody>
                    <a:bodyPr/>
                    <a:lstStyle/>
                    <a:p>
                      <a:pPr algn="ctr" fontAlgn="b"/>
                      <a:r>
                        <a:rPr lang="en-US" sz="1200" b="0" kern="1200" dirty="0">
                          <a:solidFill>
                            <a:schemeClr val="tx1"/>
                          </a:solidFill>
                          <a:latin typeface="+mn-lt"/>
                          <a:ea typeface="+mn-ea"/>
                          <a:cs typeface="+mn-cs"/>
                          <a:hlinkClick r:id="rId8"/>
                        </a:rPr>
                        <a:t>1525r0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Association</a:t>
                      </a:r>
                    </a:p>
                  </a:txBody>
                  <a:tcPr marL="9525" marR="9525" marT="9525" marB="0" anchor="b"/>
                </a:tc>
                <a:tc>
                  <a:txBody>
                    <a:bodyPr/>
                    <a:lstStyle/>
                    <a:p>
                      <a:pPr algn="ctr" fontAlgn="b"/>
                      <a:r>
                        <a:rPr lang="en-US" sz="1200" b="0" kern="1200">
                          <a:solidFill>
                            <a:schemeClr val="tx1"/>
                          </a:solidFill>
                          <a:latin typeface="+mn-lt"/>
                          <a:ea typeface="+mn-ea"/>
                          <a:cs typeface="+mn-cs"/>
                        </a:rPr>
                        <a:t>Abhishek Patil</a:t>
                      </a:r>
                    </a:p>
                  </a:txBody>
                  <a:tcPr marL="9525" marR="9525" marT="9525" marB="0" anchor="b"/>
                </a:tc>
                <a:tc>
                  <a:txBody>
                    <a:bodyPr/>
                    <a:lstStyle/>
                    <a:p>
                      <a:pPr algn="ctr"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211899792"/>
                  </a:ext>
                </a:extLst>
              </a:tr>
              <a:tr h="292510">
                <a:tc>
                  <a:txBody>
                    <a:bodyPr/>
                    <a:lstStyle/>
                    <a:p>
                      <a:pPr algn="ctr" fontAlgn="b"/>
                      <a:r>
                        <a:rPr lang="en-US" sz="1200" b="0" kern="1200" dirty="0">
                          <a:solidFill>
                            <a:schemeClr val="tx1"/>
                          </a:solidFill>
                          <a:latin typeface="+mn-lt"/>
                          <a:ea typeface="+mn-ea"/>
                          <a:cs typeface="+mn-cs"/>
                          <a:hlinkClick r:id="rId9"/>
                        </a:rPr>
                        <a:t>1526r0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Power-save</a:t>
                      </a:r>
                    </a:p>
                  </a:txBody>
                  <a:tcPr marL="9525" marR="9525" marT="9525" marB="0" anchor="b"/>
                </a:tc>
                <a:tc>
                  <a:txBody>
                    <a:bodyPr/>
                    <a:lstStyle/>
                    <a:p>
                      <a:pPr algn="ctr" fontAlgn="b"/>
                      <a:r>
                        <a:rPr lang="en-US" sz="1200" b="0" kern="1200">
                          <a:solidFill>
                            <a:schemeClr val="tx1"/>
                          </a:solidFill>
                          <a:latin typeface="+mn-lt"/>
                          <a:ea typeface="+mn-ea"/>
                          <a:cs typeface="+mn-cs"/>
                        </a:rPr>
                        <a:t>Abhishek Patil</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3562672658"/>
                  </a:ext>
                </a:extLst>
              </a:tr>
              <a:tr h="292510">
                <a:tc>
                  <a:txBody>
                    <a:bodyPr/>
                    <a:lstStyle/>
                    <a:p>
                      <a:pPr algn="ctr" fontAlgn="b"/>
                      <a:r>
                        <a:rPr lang="en-US" sz="1200" b="0" kern="1200" dirty="0">
                          <a:solidFill>
                            <a:schemeClr val="tx1"/>
                          </a:solidFill>
                          <a:latin typeface="+mn-lt"/>
                          <a:ea typeface="+mn-ea"/>
                          <a:cs typeface="+mn-cs"/>
                          <a:hlinkClick r:id="rId10"/>
                        </a:rPr>
                        <a:t>1528r0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Operation - Link Management</a:t>
                      </a:r>
                    </a:p>
                  </a:txBody>
                  <a:tcPr marL="9525" marR="9525" marT="9525" marB="0" anchor="b"/>
                </a:tc>
                <a:tc>
                  <a:txBody>
                    <a:bodyPr/>
                    <a:lstStyle/>
                    <a:p>
                      <a:pPr algn="ctr" fontAlgn="b"/>
                      <a:r>
                        <a:rPr lang="en-US" sz="1200" b="0" kern="1200" dirty="0">
                          <a:solidFill>
                            <a:schemeClr val="tx1"/>
                          </a:solidFill>
                          <a:latin typeface="+mn-lt"/>
                          <a:ea typeface="+mn-ea"/>
                          <a:cs typeface="+mn-cs"/>
                        </a:rPr>
                        <a:t>Abhishek Patil</a:t>
                      </a:r>
                    </a:p>
                  </a:txBody>
                  <a:tcPr marL="9525" marR="9525" marT="9525" marB="0" anchor="b"/>
                </a:tc>
                <a:tc>
                  <a:txBody>
                    <a:bodyPr/>
                    <a:lstStyle/>
                    <a:p>
                      <a:pPr algn="ctr"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3369950697"/>
                  </a:ext>
                </a:extLst>
              </a:tr>
              <a:tr h="292510">
                <a:tc>
                  <a:txBody>
                    <a:bodyPr/>
                    <a:lstStyle/>
                    <a:p>
                      <a:pPr algn="ctr" fontAlgn="b"/>
                      <a:r>
                        <a:rPr lang="en-US" sz="1200" b="0" kern="1200" dirty="0">
                          <a:solidFill>
                            <a:schemeClr val="tx1"/>
                          </a:solidFill>
                          <a:latin typeface="+mn-lt"/>
                          <a:ea typeface="+mn-ea"/>
                          <a:cs typeface="+mn-cs"/>
                          <a:hlinkClick r:id="rId11"/>
                        </a:rPr>
                        <a:t>1532r0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Discussion on Multi-link Acknowledgement</a:t>
                      </a:r>
                    </a:p>
                  </a:txBody>
                  <a:tcPr marL="9525" marR="9525" marT="9525" marB="0" anchor="b"/>
                </a:tc>
                <a:tc>
                  <a:txBody>
                    <a:bodyPr/>
                    <a:lstStyle/>
                    <a:p>
                      <a:pPr algn="ctr" fontAlgn="b"/>
                      <a:r>
                        <a:rPr lang="en-US" sz="1200" b="0" kern="1200" dirty="0">
                          <a:solidFill>
                            <a:schemeClr val="tx1"/>
                          </a:solidFill>
                          <a:latin typeface="+mn-lt"/>
                          <a:ea typeface="+mn-ea"/>
                          <a:cs typeface="+mn-cs"/>
                        </a:rPr>
                        <a:t>Ryuichi Hirata</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3575665778"/>
                  </a:ext>
                </a:extLst>
              </a:tr>
              <a:tr h="292510">
                <a:tc>
                  <a:txBody>
                    <a:bodyPr/>
                    <a:lstStyle/>
                    <a:p>
                      <a:pPr algn="ctr" fontAlgn="b"/>
                      <a:r>
                        <a:rPr lang="en-US" sz="1200" b="0" kern="1200" dirty="0">
                          <a:solidFill>
                            <a:schemeClr val="tx1"/>
                          </a:solidFill>
                          <a:latin typeface="+mn-lt"/>
                          <a:ea typeface="+mn-ea"/>
                          <a:cs typeface="+mn-cs"/>
                          <a:hlinkClick r:id="rId12"/>
                        </a:rPr>
                        <a:t>1533r0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rgbClr val="00B050"/>
                          </a:solidFill>
                          <a:latin typeface="+mn-lt"/>
                          <a:ea typeface="+mn-ea"/>
                          <a:cs typeface="+mn-cs"/>
                        </a:rPr>
                        <a:t> Consideration on Multi-AP Ack Protocol</a:t>
                      </a:r>
                    </a:p>
                  </a:txBody>
                  <a:tcPr marL="9525" marR="9525" marT="9525" marB="0" anchor="b"/>
                </a:tc>
                <a:tc>
                  <a:txBody>
                    <a:bodyPr/>
                    <a:lstStyle/>
                    <a:p>
                      <a:pPr algn="ctr" fontAlgn="b"/>
                      <a:r>
                        <a:rPr lang="en-US" sz="1200" b="0" kern="1200" dirty="0">
                          <a:solidFill>
                            <a:srgbClr val="00B050"/>
                          </a:solidFill>
                          <a:latin typeface="+mn-lt"/>
                          <a:ea typeface="+mn-ea"/>
                          <a:cs typeface="+mn-cs"/>
                        </a:rPr>
                        <a:t>Kosuke Aio</a:t>
                      </a:r>
                    </a:p>
                  </a:txBody>
                  <a:tcPr marL="9525" marR="9525" marT="9525" marB="0" anchor="b"/>
                </a:tc>
                <a:tc>
                  <a:txBody>
                    <a:bodyPr/>
                    <a:lstStyle/>
                    <a:p>
                      <a:pPr algn="ctr" fontAlgn="b"/>
                      <a:r>
                        <a:rPr lang="en-US" sz="1200" b="0" kern="1200" dirty="0">
                          <a:solidFill>
                            <a:srgbClr val="00B050"/>
                          </a:solidFill>
                          <a:latin typeface="+mn-lt"/>
                          <a:ea typeface="+mn-ea"/>
                          <a:cs typeface="+mn-cs"/>
                        </a:rPr>
                        <a:t>Presented</a:t>
                      </a:r>
                    </a:p>
                  </a:txBody>
                  <a:tcPr marL="9525" marR="9525" marT="9525" marB="0" anchor="b"/>
                </a:tc>
                <a:tc>
                  <a:txBody>
                    <a:bodyPr/>
                    <a:lstStyle/>
                    <a:p>
                      <a:pPr algn="l" fontAlgn="b"/>
                      <a:r>
                        <a:rPr lang="en-US" sz="1200" b="0" kern="1200" dirty="0">
                          <a:solidFill>
                            <a:srgbClr val="00B050"/>
                          </a:solidFill>
                          <a:latin typeface="+mn-lt"/>
                          <a:ea typeface="+mn-ea"/>
                          <a:cs typeface="+mn-cs"/>
                        </a:rPr>
                        <a:t>Multi AP</a:t>
                      </a:r>
                    </a:p>
                  </a:txBody>
                  <a:tcPr marL="9525" marR="9525" marT="9525" marB="0" anchor="b"/>
                </a:tc>
                <a:extLst>
                  <a:ext uri="{0D108BD9-81ED-4DB2-BD59-A6C34878D82A}">
                    <a16:rowId xmlns:a16="http://schemas.microsoft.com/office/drawing/2014/main" val="3656549911"/>
                  </a:ext>
                </a:extLst>
              </a:tr>
              <a:tr h="292510">
                <a:tc>
                  <a:txBody>
                    <a:bodyPr/>
                    <a:lstStyle/>
                    <a:p>
                      <a:pPr algn="ctr" fontAlgn="b"/>
                      <a:r>
                        <a:rPr lang="en-US" sz="1200" b="0" kern="1200" dirty="0">
                          <a:solidFill>
                            <a:schemeClr val="tx1"/>
                          </a:solidFill>
                          <a:latin typeface="+mn-lt"/>
                          <a:ea typeface="+mn-ea"/>
                          <a:cs typeface="+mn-cs"/>
                          <a:hlinkClick r:id="rId13"/>
                        </a:rPr>
                        <a:t>1534r0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rgbClr val="00B050"/>
                          </a:solidFill>
                          <a:latin typeface="+mn-lt"/>
                          <a:ea typeface="+mn-ea"/>
                          <a:cs typeface="+mn-cs"/>
                        </a:rPr>
                        <a:t> Coordinated Spatial Reuse Performance Analysis</a:t>
                      </a:r>
                    </a:p>
                  </a:txBody>
                  <a:tcPr marL="9525" marR="9525" marT="9525" marB="0" anchor="b"/>
                </a:tc>
                <a:tc>
                  <a:txBody>
                    <a:bodyPr/>
                    <a:lstStyle/>
                    <a:p>
                      <a:pPr algn="ctr" fontAlgn="b"/>
                      <a:r>
                        <a:rPr lang="en-US" sz="1200" b="0" kern="1200" dirty="0">
                          <a:solidFill>
                            <a:srgbClr val="00B050"/>
                          </a:solidFill>
                          <a:latin typeface="+mn-lt"/>
                          <a:ea typeface="+mn-ea"/>
                          <a:cs typeface="+mn-cs"/>
                        </a:rPr>
                        <a:t>Kosuke Aio</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 Presented</a:t>
                      </a:r>
                    </a:p>
                  </a:txBody>
                  <a:tcPr marL="9525" marR="9525" marT="9525" marB="0" anchor="b"/>
                </a:tc>
                <a:tc>
                  <a:txBody>
                    <a:bodyPr/>
                    <a:lstStyle/>
                    <a:p>
                      <a:pPr algn="l" fontAlgn="b"/>
                      <a:r>
                        <a:rPr lang="en-US" sz="1200" b="0" kern="1200" dirty="0">
                          <a:solidFill>
                            <a:srgbClr val="00B050"/>
                          </a:solidFill>
                          <a:latin typeface="+mn-lt"/>
                          <a:ea typeface="+mn-ea"/>
                          <a:cs typeface="+mn-cs"/>
                        </a:rPr>
                        <a:t>Multi AP</a:t>
                      </a:r>
                    </a:p>
                  </a:txBody>
                  <a:tcPr marL="9525" marR="9525" marT="9525" marB="0" anchor="b"/>
                </a:tc>
                <a:extLst>
                  <a:ext uri="{0D108BD9-81ED-4DB2-BD59-A6C34878D82A}">
                    <a16:rowId xmlns:a16="http://schemas.microsoft.com/office/drawing/2014/main" val="3170315652"/>
                  </a:ext>
                </a:extLst>
              </a:tr>
              <a:tr h="0">
                <a:tc>
                  <a:txBody>
                    <a:bodyPr/>
                    <a:lstStyle/>
                    <a:p>
                      <a:pPr algn="ctr" fontAlgn="b"/>
                      <a:r>
                        <a:rPr lang="en-US" sz="1200" b="0" kern="1200" dirty="0">
                          <a:solidFill>
                            <a:schemeClr val="tx1"/>
                          </a:solidFill>
                          <a:latin typeface="+mn-lt"/>
                          <a:ea typeface="+mn-ea"/>
                          <a:cs typeface="+mn-cs"/>
                          <a:hlinkClick r:id="rId14"/>
                        </a:rPr>
                        <a:t>1535r0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rgbClr val="00B050"/>
                          </a:solidFill>
                          <a:latin typeface="+mn-lt"/>
                          <a:ea typeface="+mn-ea"/>
                          <a:cs typeface="+mn-cs"/>
                        </a:rPr>
                        <a:t> Sounding for AP Collaboration</a:t>
                      </a:r>
                    </a:p>
                  </a:txBody>
                  <a:tcPr marL="9525" marR="9525" marT="9525" marB="0" anchor="b"/>
                </a:tc>
                <a:tc>
                  <a:txBody>
                    <a:bodyPr/>
                    <a:lstStyle/>
                    <a:p>
                      <a:pPr algn="ctr" fontAlgn="b"/>
                      <a:r>
                        <a:rPr lang="en-US" sz="1200" b="0" kern="1200" dirty="0" err="1">
                          <a:solidFill>
                            <a:srgbClr val="00B050"/>
                          </a:solidFill>
                          <a:latin typeface="+mn-lt"/>
                          <a:ea typeface="+mn-ea"/>
                          <a:cs typeface="+mn-cs"/>
                        </a:rPr>
                        <a:t>Junghoon</a:t>
                      </a:r>
                      <a:r>
                        <a:rPr lang="en-US" sz="1200" b="0" kern="1200" dirty="0">
                          <a:solidFill>
                            <a:srgbClr val="00B050"/>
                          </a:solidFill>
                          <a:latin typeface="+mn-lt"/>
                          <a:ea typeface="+mn-ea"/>
                          <a:cs typeface="+mn-cs"/>
                        </a:rPr>
                        <a:t> Suh</a:t>
                      </a:r>
                    </a:p>
                  </a:txBody>
                  <a:tcPr marL="9525" marR="9525" marT="9525" marB="0" anchor="b"/>
                </a:tc>
                <a:tc>
                  <a:txBody>
                    <a:bodyPr/>
                    <a:lstStyle/>
                    <a:p>
                      <a:pPr algn="ctr" fontAlgn="b"/>
                      <a:r>
                        <a:rPr lang="en-US" sz="1200" b="0" kern="1200" dirty="0">
                          <a:solidFill>
                            <a:srgbClr val="00B050"/>
                          </a:solidFill>
                          <a:latin typeface="+mn-lt"/>
                          <a:ea typeface="+mn-ea"/>
                          <a:cs typeface="+mn-cs"/>
                        </a:rPr>
                        <a:t>Presented</a:t>
                      </a:r>
                    </a:p>
                  </a:txBody>
                  <a:tcPr marL="9525" marR="9525" marT="9525" marB="0" anchor="b"/>
                </a:tc>
                <a:tc>
                  <a:txBody>
                    <a:bodyPr/>
                    <a:lstStyle/>
                    <a:p>
                      <a:pPr algn="l" fontAlgn="b"/>
                      <a:r>
                        <a:rPr lang="en-US" sz="1200" b="0" kern="1200" dirty="0">
                          <a:solidFill>
                            <a:srgbClr val="00B050"/>
                          </a:solidFill>
                          <a:latin typeface="+mn-lt"/>
                          <a:ea typeface="+mn-ea"/>
                          <a:cs typeface="+mn-cs"/>
                        </a:rPr>
                        <a:t>Multi AP</a:t>
                      </a:r>
                    </a:p>
                  </a:txBody>
                  <a:tcPr marL="9525" marR="9525" marT="9525" marB="0" anchor="b"/>
                </a:tc>
                <a:extLst>
                  <a:ext uri="{0D108BD9-81ED-4DB2-BD59-A6C34878D82A}">
                    <a16:rowId xmlns:a16="http://schemas.microsoft.com/office/drawing/2014/main" val="3840040463"/>
                  </a:ext>
                </a:extLst>
              </a:tr>
              <a:tr h="292510">
                <a:tc>
                  <a:txBody>
                    <a:bodyPr/>
                    <a:lstStyle/>
                    <a:p>
                      <a:pPr algn="ctr" fontAlgn="b"/>
                      <a:r>
                        <a:rPr lang="en-US" sz="1200" b="0" kern="1200" dirty="0">
                          <a:solidFill>
                            <a:schemeClr val="tx1"/>
                          </a:solidFill>
                          <a:latin typeface="+mn-lt"/>
                          <a:ea typeface="+mn-ea"/>
                          <a:cs typeface="+mn-cs"/>
                          <a:hlinkClick r:id="rId15"/>
                        </a:rPr>
                        <a:t>1536r0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Power Consideration for Multi-link Transmissions</a:t>
                      </a:r>
                    </a:p>
                  </a:txBody>
                  <a:tcPr marL="9525" marR="9525" marT="9525" marB="0" anchor="b"/>
                </a:tc>
                <a:tc>
                  <a:txBody>
                    <a:bodyPr/>
                    <a:lstStyle/>
                    <a:p>
                      <a:pPr algn="ctr" fontAlgn="b"/>
                      <a:r>
                        <a:rPr lang="en-US" sz="1200" b="0" kern="1200" dirty="0">
                          <a:solidFill>
                            <a:schemeClr val="tx1"/>
                          </a:solidFill>
                          <a:latin typeface="+mn-lt"/>
                          <a:ea typeface="+mn-ea"/>
                          <a:cs typeface="+mn-cs"/>
                        </a:rPr>
                        <a:t>Rojan Chitrakar</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1250459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Hanoi, Vietnam</a:t>
            </a:r>
          </a:p>
          <a:p>
            <a:pPr algn="ctr">
              <a:lnSpc>
                <a:spcPct val="90000"/>
              </a:lnSpc>
              <a:buFontTx/>
              <a:buNone/>
            </a:pPr>
            <a:r>
              <a:rPr lang="en-US" sz="4000" dirty="0">
                <a:latin typeface="Arial" panose="020B0604020202020204" pitchFamily="34" charset="0"/>
              </a:rPr>
              <a:t>September 16-20,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4" name="Date Placeholder 3"/>
          <p:cNvSpPr>
            <a:spLocks noGrp="1"/>
          </p:cNvSpPr>
          <p:nvPr>
            <p:ph type="dt" idx="15"/>
          </p:nvPr>
        </p:nvSpPr>
        <p:spPr/>
        <p:txBody>
          <a:bodyPr/>
          <a:lstStyle/>
          <a:p>
            <a:r>
              <a:rPr lang="en-US" dirty="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409069386"/>
              </p:ext>
            </p:extLst>
          </p:nvPr>
        </p:nvGraphicFramePr>
        <p:xfrm>
          <a:off x="533400" y="1524000"/>
          <a:ext cx="8153400" cy="4462538"/>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fontAlgn="b"/>
                      <a:r>
                        <a:rPr lang="en-US" sz="1200" b="0" i="0" u="none" strike="noStrike" dirty="0">
                          <a:solidFill>
                            <a:srgbClr val="FF0000"/>
                          </a:solidFill>
                          <a:effectLst/>
                          <a:latin typeface="Times New Roman" panose="02020603050405020304" pitchFamily="18" charset="0"/>
                        </a:rPr>
                        <a:t>1538r0</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 Use of Uplink Persistent Allocation for RTA</a:t>
                      </a:r>
                    </a:p>
                  </a:txBody>
                  <a:tcPr marL="9525" marR="9525" marT="9525" marB="0" anchor="b"/>
                </a:tc>
                <a:tc>
                  <a:txBody>
                    <a:bodyPr/>
                    <a:lstStyle/>
                    <a:p>
                      <a:pPr algn="ctr" fontAlgn="b"/>
                      <a:r>
                        <a:rPr lang="en-US" sz="1200" b="0" i="0" u="none" strike="noStrike" dirty="0">
                          <a:solidFill>
                            <a:srgbClr val="00B050"/>
                          </a:solidFill>
                          <a:effectLst/>
                          <a:latin typeface="Times New Roman" panose="02020603050405020304" pitchFamily="18" charset="0"/>
                        </a:rPr>
                        <a:t>Xin </a:t>
                      </a:r>
                      <a:r>
                        <a:rPr lang="en-US" sz="1200" b="0" i="0" u="none" strike="noStrike" dirty="0" err="1">
                          <a:solidFill>
                            <a:srgbClr val="00B050"/>
                          </a:solidFill>
                          <a:effectLst/>
                          <a:latin typeface="Times New Roman" panose="02020603050405020304" pitchFamily="18" charset="0"/>
                        </a:rPr>
                        <a:t>Zuo</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ctr" fontAlgn="b"/>
                      <a:r>
                        <a:rPr lang="en-US" sz="1200" b="0" kern="1200" dirty="0">
                          <a:solidFill>
                            <a:srgbClr val="00B050"/>
                          </a:solidFill>
                          <a:latin typeface="+mn-lt"/>
                          <a:ea typeface="+mn-ea"/>
                          <a:cs typeface="+mn-cs"/>
                        </a:rPr>
                        <a:t>Presented</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Low Lat</a:t>
                      </a:r>
                    </a:p>
                  </a:txBody>
                  <a:tcPr marL="9525" marR="9525" marT="9525" marB="0" anchor="b"/>
                </a:tc>
                <a:extLst>
                  <a:ext uri="{0D108BD9-81ED-4DB2-BD59-A6C34878D82A}">
                    <a16:rowId xmlns:a16="http://schemas.microsoft.com/office/drawing/2014/main" val="942160162"/>
                  </a:ext>
                </a:extLst>
              </a:tr>
              <a:tr h="255168">
                <a:tc>
                  <a:txBody>
                    <a:bodyPr/>
                    <a:lstStyle/>
                    <a:p>
                      <a:pPr algn="ctr" fontAlgn="b"/>
                      <a:r>
                        <a:rPr lang="en-US" sz="1200" b="0" i="0" u="none" strike="noStrike" dirty="0">
                          <a:solidFill>
                            <a:srgbClr val="000000"/>
                          </a:solidFill>
                          <a:effectLst/>
                          <a:latin typeface="Times New Roman" panose="02020603050405020304" pitchFamily="18" charset="0"/>
                          <a:hlinkClick r:id="rId2"/>
                        </a:rPr>
                        <a:t>1540r0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EHT Preamble Design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Rui Cao</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3"/>
                  </a:ext>
                </a:extLst>
              </a:tr>
              <a:tr h="255168">
                <a:tc>
                  <a:txBody>
                    <a:bodyPr/>
                    <a:lstStyle/>
                    <a:p>
                      <a:pPr algn="ctr" fontAlgn="b"/>
                      <a:r>
                        <a:rPr lang="en-US" sz="1200" b="0" i="0" u="none" strike="noStrike" dirty="0">
                          <a:solidFill>
                            <a:srgbClr val="000000"/>
                          </a:solidFill>
                          <a:effectLst/>
                          <a:latin typeface="Times New Roman" panose="02020603050405020304" pitchFamily="18" charset="0"/>
                          <a:hlinkClick r:id="rId3"/>
                        </a:rPr>
                        <a:t>1541r0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Performance aspects of multi link op with constraints</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Dmitry </a:t>
                      </a:r>
                      <a:r>
                        <a:rPr lang="en-US" sz="1200" b="0" i="0" u="none" strike="noStrike" dirty="0" err="1">
                          <a:solidFill>
                            <a:srgbClr val="000000"/>
                          </a:solidFill>
                          <a:effectLst/>
                          <a:latin typeface="Times New Roman" panose="02020603050405020304" pitchFamily="18" charset="0"/>
                        </a:rPr>
                        <a:t>Akhmetov</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10004"/>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4"/>
                        </a:rPr>
                        <a:t>1542r0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broadcast addressed frame reception</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Po-Kai Huang</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10005"/>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5"/>
                        </a:rPr>
                        <a:t>1544r0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power save operation</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Minyoung Park</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765737835"/>
                  </a:ext>
                </a:extLst>
              </a:tr>
              <a:tr h="292510">
                <a:tc>
                  <a:txBody>
                    <a:bodyPr/>
                    <a:lstStyle/>
                    <a:p>
                      <a:pPr algn="ctr" fontAlgn="b"/>
                      <a:r>
                        <a:rPr lang="en-US" sz="1200" b="0" i="0" u="none" strike="noStrike" dirty="0">
                          <a:solidFill>
                            <a:srgbClr val="FF0000"/>
                          </a:solidFill>
                          <a:effectLst/>
                          <a:latin typeface="Times New Roman" panose="02020603050405020304" pitchFamily="18" charset="0"/>
                          <a:hlinkClick r:id="rId6"/>
                        </a:rPr>
                        <a:t>1546r0</a:t>
                      </a:r>
                      <a:endParaRPr lang="en-US" sz="12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Legacy Performance Impact on Multi-link Operation</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1751318475"/>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7"/>
                        </a:rPr>
                        <a:t>1548r0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Channel access design for synchronized multi-links</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Yunbo</a:t>
                      </a:r>
                      <a:r>
                        <a:rPr lang="en-US" sz="1200" b="0" i="0" u="none" strike="noStrike" dirty="0">
                          <a:solidFill>
                            <a:srgbClr val="000000"/>
                          </a:solidFill>
                          <a:effectLst/>
                          <a:latin typeface="Times New Roman" panose="02020603050405020304" pitchFamily="18" charset="0"/>
                        </a:rPr>
                        <a:t> Li</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571507352"/>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8"/>
                        </a:rPr>
                        <a:t>1549r0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association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Yunbo Li</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1211899792"/>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9"/>
                        </a:rPr>
                        <a:t>1553r0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Consideration on HARQ feedback</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Taewon Song</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extLst>
                  <a:ext uri="{0D108BD9-81ED-4DB2-BD59-A6C34878D82A}">
                    <a16:rowId xmlns:a16="http://schemas.microsoft.com/office/drawing/2014/main" val="3562672658"/>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10"/>
                        </a:rPr>
                        <a:t>1554r1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Data Sharing for Multi-AP Coordination</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Sungjin</a:t>
                      </a:r>
                      <a:r>
                        <a:rPr lang="en-US" sz="1200" b="0" i="0" u="none" strike="noStrike" dirty="0">
                          <a:solidFill>
                            <a:srgbClr val="000000"/>
                          </a:solidFill>
                          <a:effectLst/>
                          <a:latin typeface="Times New Roman" panose="02020603050405020304" pitchFamily="18" charset="0"/>
                        </a:rPr>
                        <a:t> Park</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3369950697"/>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11"/>
                        </a:rPr>
                        <a:t>1555r0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 Remarks on P matrices for EHT</a:t>
                      </a:r>
                    </a:p>
                  </a:txBody>
                  <a:tcPr marL="9525" marR="9525" marT="9525" marB="0" anchor="b"/>
                </a:tc>
                <a:tc>
                  <a:txBody>
                    <a:bodyPr/>
                    <a:lstStyle/>
                    <a:p>
                      <a:pPr algn="ctr" fontAlgn="b"/>
                      <a:r>
                        <a:rPr lang="en-US" sz="1200" b="0" i="0" u="none" strike="noStrike" dirty="0">
                          <a:solidFill>
                            <a:srgbClr val="00B050"/>
                          </a:solidFill>
                          <a:effectLst/>
                          <a:latin typeface="Times New Roman" panose="02020603050405020304" pitchFamily="18" charset="0"/>
                        </a:rPr>
                        <a:t>Miguel Lopez </a:t>
                      </a:r>
                    </a:p>
                  </a:txBody>
                  <a:tcPr marL="9525" marR="9525" marT="9525" marB="0" anchor="b"/>
                </a:tc>
                <a:tc>
                  <a:txBody>
                    <a:bodyPr/>
                    <a:lstStyle/>
                    <a:p>
                      <a:pPr algn="ctr" fontAlgn="b"/>
                      <a:r>
                        <a:rPr lang="en-US" sz="1200" b="0" kern="1200" dirty="0">
                          <a:solidFill>
                            <a:srgbClr val="00B050"/>
                          </a:solidFill>
                          <a:latin typeface="+mn-lt"/>
                          <a:ea typeface="+mn-ea"/>
                          <a:cs typeface="+mn-cs"/>
                        </a:rPr>
                        <a:t>Presented</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MIMO</a:t>
                      </a:r>
                    </a:p>
                  </a:txBody>
                  <a:tcPr marL="9525" marR="9525" marT="9525" marB="0" anchor="b"/>
                </a:tc>
                <a:extLst>
                  <a:ext uri="{0D108BD9-81ED-4DB2-BD59-A6C34878D82A}">
                    <a16:rowId xmlns:a16="http://schemas.microsoft.com/office/drawing/2014/main" val="3575665778"/>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12"/>
                        </a:rPr>
                        <a:t>1556r0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Lean PHY for EHT</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Miguel Lopez</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656549911"/>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13"/>
                        </a:rPr>
                        <a:t>1568r0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Further Discussion on Multi-link Operations</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Xiaofei</a:t>
                      </a:r>
                      <a:r>
                        <a:rPr lang="en-US" sz="1200" b="0" i="0" u="none" strike="noStrike" dirty="0">
                          <a:solidFill>
                            <a:srgbClr val="000000"/>
                          </a:solidFill>
                          <a:effectLst/>
                          <a:latin typeface="Times New Roman" panose="02020603050405020304" pitchFamily="18" charset="0"/>
                        </a:rPr>
                        <a:t> WANG</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170315652"/>
                  </a:ext>
                </a:extLst>
              </a:tr>
              <a:tr h="0">
                <a:tc>
                  <a:txBody>
                    <a:bodyPr/>
                    <a:lstStyle/>
                    <a:p>
                      <a:pPr algn="ctr" fontAlgn="b"/>
                      <a:r>
                        <a:rPr lang="en-US" sz="1200" b="0" i="0" u="none" strike="noStrike" dirty="0">
                          <a:solidFill>
                            <a:srgbClr val="000000"/>
                          </a:solidFill>
                          <a:effectLst/>
                          <a:latin typeface="Times New Roman" panose="02020603050405020304" pitchFamily="18" charset="0"/>
                          <a:hlinkClick r:id="rId14"/>
                        </a:rPr>
                        <a:t>1569r0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Preamble Design Consideration for 11be follow-up</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Li-Hsiang Sun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840040463"/>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15" action="ppaction://hlinkfile"/>
                        </a:rPr>
                        <a:t>1573r0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One Channel Info. Feedback Method for Multi-AP Coordination</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Dandan</a:t>
                      </a:r>
                      <a:r>
                        <a:rPr lang="en-US" sz="1200" b="0" i="0" u="none" strike="noStrike" dirty="0">
                          <a:solidFill>
                            <a:srgbClr val="000000"/>
                          </a:solidFill>
                          <a:effectLst/>
                          <a:latin typeface="Times New Roman" panose="02020603050405020304" pitchFamily="18" charset="0"/>
                        </a:rPr>
                        <a:t> Liang</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32028300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0042346"/>
              </p:ext>
            </p:extLst>
          </p:nvPr>
        </p:nvGraphicFramePr>
        <p:xfrm>
          <a:off x="533400" y="1524000"/>
          <a:ext cx="8153400" cy="4462538"/>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fontAlgn="b"/>
                      <a:r>
                        <a:rPr lang="en-US" sz="1200" b="0" i="0" u="none" strike="noStrike" dirty="0">
                          <a:solidFill>
                            <a:srgbClr val="000000"/>
                          </a:solidFill>
                          <a:effectLst/>
                          <a:latin typeface="Times New Roman" panose="02020603050405020304" pitchFamily="18" charset="0"/>
                          <a:hlinkClick r:id="rId2"/>
                        </a:rPr>
                        <a:t>1578r0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An HARQ Transmission Scheme for 11be</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Shimi</a:t>
                      </a:r>
                      <a:r>
                        <a:rPr lang="en-US" sz="1200" b="0" i="0" u="none" strike="noStrike" dirty="0">
                          <a:solidFill>
                            <a:srgbClr val="000000"/>
                          </a:solidFill>
                          <a:effectLst/>
                          <a:latin typeface="Times New Roman" panose="02020603050405020304" pitchFamily="18" charset="0"/>
                        </a:rPr>
                        <a:t> </a:t>
                      </a:r>
                      <a:r>
                        <a:rPr lang="en-US" sz="1200" b="0" i="0" u="none" strike="noStrike" dirty="0" err="1">
                          <a:solidFill>
                            <a:srgbClr val="000000"/>
                          </a:solidFill>
                          <a:effectLst/>
                          <a:latin typeface="Times New Roman" panose="02020603050405020304" pitchFamily="18" charset="0"/>
                        </a:rPr>
                        <a:t>Shilo</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extLst>
                  <a:ext uri="{0D108BD9-81ED-4DB2-BD59-A6C34878D82A}">
                    <a16:rowId xmlns:a16="http://schemas.microsoft.com/office/drawing/2014/main" val="942160162"/>
                  </a:ext>
                </a:extLst>
              </a:tr>
              <a:tr h="255168">
                <a:tc>
                  <a:txBody>
                    <a:bodyPr/>
                    <a:lstStyle/>
                    <a:p>
                      <a:pPr algn="ctr" fontAlgn="b"/>
                      <a:r>
                        <a:rPr lang="en-US" sz="1200" b="0" i="0" u="none" strike="noStrike" dirty="0">
                          <a:solidFill>
                            <a:srgbClr val="000000"/>
                          </a:solidFill>
                          <a:effectLst/>
                          <a:latin typeface="Times New Roman" panose="02020603050405020304" pitchFamily="18" charset="0"/>
                          <a:hlinkClick r:id="rId3"/>
                        </a:rPr>
                        <a:t>1579r0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Adapting the 11be channel model to modern (Doppler) use cases</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Shimi</a:t>
                      </a:r>
                      <a:r>
                        <a:rPr lang="en-US" sz="1200" b="0" i="0" u="none" strike="noStrike" dirty="0">
                          <a:solidFill>
                            <a:srgbClr val="000000"/>
                          </a:solidFill>
                          <a:effectLst/>
                          <a:latin typeface="Times New Roman" panose="02020603050405020304" pitchFamily="18" charset="0"/>
                        </a:rPr>
                        <a:t> </a:t>
                      </a:r>
                      <a:r>
                        <a:rPr lang="en-US" sz="1200" b="0" i="0" u="none" strike="noStrike" dirty="0" err="1">
                          <a:solidFill>
                            <a:srgbClr val="000000"/>
                          </a:solidFill>
                          <a:effectLst/>
                          <a:latin typeface="Times New Roman" panose="02020603050405020304" pitchFamily="18" charset="0"/>
                        </a:rPr>
                        <a:t>Shilo</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3"/>
                  </a:ext>
                </a:extLst>
              </a:tr>
              <a:tr h="255168">
                <a:tc>
                  <a:txBody>
                    <a:bodyPr/>
                    <a:lstStyle/>
                    <a:p>
                      <a:pPr algn="ctr" fontAlgn="b"/>
                      <a:r>
                        <a:rPr lang="en-US" sz="1200" b="0" i="0" u="none" strike="noStrike" dirty="0">
                          <a:solidFill>
                            <a:srgbClr val="000000"/>
                          </a:solidFill>
                          <a:effectLst/>
                          <a:latin typeface="Times New Roman" panose="02020603050405020304" pitchFamily="18" charset="0"/>
                          <a:hlinkClick r:id="rId4"/>
                        </a:rPr>
                        <a:t>1583r0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BSS Operations</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Jarkko Kneckt</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10004"/>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5"/>
                        </a:rPr>
                        <a:t>1585r0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 Orthogonal Sequence based Reference Signal for LTF Reduction</a:t>
                      </a:r>
                    </a:p>
                  </a:txBody>
                  <a:tcPr marL="9525" marR="9525" marT="9525" marB="0" anchor="b"/>
                </a:tc>
                <a:tc>
                  <a:txBody>
                    <a:bodyPr/>
                    <a:lstStyle/>
                    <a:p>
                      <a:pPr algn="ctr" fontAlgn="b"/>
                      <a:r>
                        <a:rPr lang="en-US" sz="1200" b="0" i="0" u="none" strike="noStrike" dirty="0">
                          <a:solidFill>
                            <a:srgbClr val="00B050"/>
                          </a:solidFill>
                          <a:effectLst/>
                          <a:latin typeface="Times New Roman" panose="02020603050405020304" pitchFamily="18" charset="0"/>
                        </a:rPr>
                        <a:t>Junghoon Suh</a:t>
                      </a:r>
                    </a:p>
                  </a:txBody>
                  <a:tcPr marL="9525" marR="9525" marT="9525" marB="0" anchor="b"/>
                </a:tc>
                <a:tc>
                  <a:txBody>
                    <a:bodyPr/>
                    <a:lstStyle/>
                    <a:p>
                      <a:pPr algn="ctr" fontAlgn="b"/>
                      <a:r>
                        <a:rPr lang="en-US" sz="1200" b="0" kern="1200" dirty="0">
                          <a:solidFill>
                            <a:srgbClr val="00B050"/>
                          </a:solidFill>
                          <a:latin typeface="+mn-lt"/>
                          <a:ea typeface="+mn-ea"/>
                          <a:cs typeface="+mn-cs"/>
                        </a:rPr>
                        <a:t>Presented</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MIMO</a:t>
                      </a:r>
                    </a:p>
                  </a:txBody>
                  <a:tcPr marL="9525" marR="9525" marT="9525" marB="0" anchor="b"/>
                </a:tc>
                <a:extLst>
                  <a:ext uri="{0D108BD9-81ED-4DB2-BD59-A6C34878D82A}">
                    <a16:rowId xmlns:a16="http://schemas.microsoft.com/office/drawing/2014/main" val="10005"/>
                  </a:ext>
                </a:extLst>
              </a:tr>
              <a:tr h="292510">
                <a:tc>
                  <a:txBody>
                    <a:bodyPr/>
                    <a:lstStyle/>
                    <a:p>
                      <a:pPr algn="ctr" fontAlgn="b"/>
                      <a:r>
                        <a:rPr lang="en-US" sz="1200" b="0" i="0" u="none" strike="noStrike" dirty="0">
                          <a:solidFill>
                            <a:srgbClr val="FF0000"/>
                          </a:solidFill>
                          <a:effectLst/>
                          <a:latin typeface="Times New Roman" panose="02020603050405020304" pitchFamily="18" charset="0"/>
                        </a:rPr>
                        <a:t>1588r0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Multi-AP backhaul analysis</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Sigurd Schelstraete</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3765737835"/>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6"/>
                        </a:rPr>
                        <a:t>1589r0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What should be the HARQ unit and why?</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Imran Latif</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extLst>
                  <a:ext uri="{0D108BD9-81ED-4DB2-BD59-A6C34878D82A}">
                    <a16:rowId xmlns:a16="http://schemas.microsoft.com/office/drawing/2014/main" val="1751318475"/>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7"/>
                        </a:rPr>
                        <a:t>1591r0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BA setup for multi-link Aggregation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Jason Yuchen Guo</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571507352"/>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8"/>
                        </a:rPr>
                        <a:t>1592r0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Simulation Results for coordinated OFDMA in multi-AP operation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Jason Yuchen Guo</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1211899792"/>
                  </a:ext>
                </a:extLst>
              </a:tr>
              <a:tr h="292510">
                <a:tc>
                  <a:txBody>
                    <a:bodyPr/>
                    <a:lstStyle/>
                    <a:p>
                      <a:pPr algn="ctr" fontAlgn="b"/>
                      <a:r>
                        <a:rPr lang="en-US" sz="1200" b="0" i="0" u="none" strike="noStrike" dirty="0">
                          <a:solidFill>
                            <a:srgbClr val="FF0000"/>
                          </a:solidFill>
                          <a:effectLst/>
                          <a:latin typeface="Times New Roman" panose="02020603050405020304" pitchFamily="18" charset="0"/>
                          <a:hlinkClick r:id="rId9"/>
                        </a:rPr>
                        <a:t>1593r0</a:t>
                      </a:r>
                      <a:endParaRPr lang="en-US" sz="12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Joint Sounding for Multi-AP Systems</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Jianhan Liu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3048467406"/>
                  </a:ext>
                </a:extLst>
              </a:tr>
              <a:tr h="292510">
                <a:tc>
                  <a:txBody>
                    <a:bodyPr/>
                    <a:lstStyle/>
                    <a:p>
                      <a:pPr algn="ctr" fontAlgn="b"/>
                      <a:r>
                        <a:rPr lang="en-US" sz="1200" b="0" i="0" u="none" strike="noStrike" dirty="0">
                          <a:solidFill>
                            <a:srgbClr val="FF0000"/>
                          </a:solidFill>
                          <a:effectLst/>
                          <a:latin typeface="Times New Roman" panose="02020603050405020304" pitchFamily="18" charset="0"/>
                        </a:rPr>
                        <a:t>1594r0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Coordinated Beamforming/Null Steering Protocol in 802.11be</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David Lopez-Perez</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3562672658"/>
                  </a:ext>
                </a:extLst>
              </a:tr>
              <a:tr h="292510">
                <a:tc>
                  <a:txBody>
                    <a:bodyPr/>
                    <a:lstStyle/>
                    <a:p>
                      <a:pPr algn="ctr" fontAlgn="b"/>
                      <a:r>
                        <a:rPr lang="en-US" sz="1200" b="0" i="0" u="none" strike="noStrike" dirty="0">
                          <a:solidFill>
                            <a:srgbClr val="FF0000"/>
                          </a:solidFill>
                          <a:effectLst/>
                          <a:latin typeface="Times New Roman" panose="02020603050405020304" pitchFamily="18" charset="0"/>
                        </a:rPr>
                        <a:t>1595r0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Consideration on Joint transmission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Lily </a:t>
                      </a:r>
                      <a:r>
                        <a:rPr lang="en-US" sz="1200" b="0" i="0" u="none" strike="noStrike" dirty="0" err="1">
                          <a:solidFill>
                            <a:srgbClr val="000000"/>
                          </a:solidFill>
                          <a:effectLst/>
                          <a:latin typeface="Times New Roman" panose="02020603050405020304" pitchFamily="18" charset="0"/>
                        </a:rPr>
                        <a:t>Yunping</a:t>
                      </a:r>
                      <a:r>
                        <a:rPr lang="en-US" sz="1200" b="0" i="0" u="none" strike="noStrike" dirty="0">
                          <a:solidFill>
                            <a:srgbClr val="000000"/>
                          </a:solidFill>
                          <a:effectLst/>
                          <a:latin typeface="Times New Roman" panose="02020603050405020304" pitchFamily="18" charset="0"/>
                        </a:rPr>
                        <a:t> </a:t>
                      </a:r>
                      <a:r>
                        <a:rPr lang="en-US" sz="1200" b="0" i="0" u="none" strike="noStrike" dirty="0" err="1">
                          <a:solidFill>
                            <a:srgbClr val="000000"/>
                          </a:solidFill>
                          <a:effectLst/>
                          <a:latin typeface="Times New Roman" panose="02020603050405020304" pitchFamily="18" charset="0"/>
                        </a:rPr>
                        <a:t>Lyu</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3369950697"/>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10"/>
                        </a:rPr>
                        <a:t>1597r0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JT performance with Multiple Impairments</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Ron </a:t>
                      </a:r>
                      <a:r>
                        <a:rPr lang="en-US" sz="1200" b="0" i="0" u="none" strike="noStrike" dirty="0" err="1">
                          <a:solidFill>
                            <a:srgbClr val="000000"/>
                          </a:solidFill>
                          <a:effectLst/>
                          <a:latin typeface="Times New Roman" panose="02020603050405020304" pitchFamily="18" charset="0"/>
                        </a:rPr>
                        <a:t>Porat</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3575665778"/>
                  </a:ext>
                </a:extLst>
              </a:tr>
              <a:tr h="292510">
                <a:tc>
                  <a:txBody>
                    <a:bodyPr/>
                    <a:lstStyle/>
                    <a:p>
                      <a:pPr algn="ctr" fontAlgn="b"/>
                      <a:r>
                        <a:rPr lang="en-US" sz="1200" b="0" i="0" u="none" strike="noStrike" dirty="0">
                          <a:solidFill>
                            <a:srgbClr val="FF0000"/>
                          </a:solidFill>
                          <a:effectLst/>
                          <a:latin typeface="Times New Roman" panose="02020603050405020304" pitchFamily="18" charset="0"/>
                        </a:rPr>
                        <a:t>1606r0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Preamble Puncturing and SIG-B Signaling</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John Son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656549911"/>
                  </a:ext>
                </a:extLst>
              </a:tr>
              <a:tr h="292510">
                <a:tc>
                  <a:txBody>
                    <a:bodyPr/>
                    <a:lstStyle/>
                    <a:p>
                      <a:pPr algn="ctr" fontAlgn="b"/>
                      <a:r>
                        <a:rPr lang="en-US" sz="1200" b="0" i="0" u="none" strike="noStrike" dirty="0">
                          <a:solidFill>
                            <a:srgbClr val="FF0000"/>
                          </a:solidFill>
                          <a:effectLst/>
                          <a:latin typeface="Times New Roman" panose="02020603050405020304" pitchFamily="18" charset="0"/>
                        </a:rPr>
                        <a:t>1613r0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TXOP Sharing for Delay Reduction</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Yongsu</a:t>
                      </a:r>
                      <a:r>
                        <a:rPr lang="en-US" sz="1200" b="0" i="0" u="none" strike="noStrike" dirty="0">
                          <a:solidFill>
                            <a:srgbClr val="000000"/>
                          </a:solidFill>
                          <a:effectLst/>
                          <a:latin typeface="Times New Roman" panose="02020603050405020304" pitchFamily="18" charset="0"/>
                        </a:rPr>
                        <a:t> </a:t>
                      </a:r>
                      <a:r>
                        <a:rPr lang="en-US" sz="1200" b="0" i="0" u="none" strike="noStrike" dirty="0" err="1">
                          <a:solidFill>
                            <a:srgbClr val="000000"/>
                          </a:solidFill>
                          <a:effectLst/>
                          <a:latin typeface="Times New Roman" panose="02020603050405020304" pitchFamily="18" charset="0"/>
                        </a:rPr>
                        <a:t>Gwak</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170315652"/>
                  </a:ext>
                </a:extLst>
              </a:tr>
              <a:tr h="0">
                <a:tc>
                  <a:txBody>
                    <a:bodyPr/>
                    <a:lstStyle/>
                    <a:p>
                      <a:pPr algn="ctr" fontAlgn="b"/>
                      <a:r>
                        <a:rPr lang="en-US" sz="1200" b="0" i="0" u="none" strike="noStrike" dirty="0">
                          <a:solidFill>
                            <a:srgbClr val="FF0000"/>
                          </a:solidFill>
                          <a:effectLst/>
                          <a:latin typeface="Times New Roman" panose="02020603050405020304" pitchFamily="18" charset="0"/>
                        </a:rPr>
                        <a:t>1614r0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setup procedure</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Hanseul</a:t>
                      </a:r>
                      <a:r>
                        <a:rPr lang="en-US" sz="1200" b="0" i="0" u="none" strike="noStrike" dirty="0">
                          <a:solidFill>
                            <a:srgbClr val="000000"/>
                          </a:solidFill>
                          <a:effectLst/>
                          <a:latin typeface="Times New Roman" panose="02020603050405020304" pitchFamily="18" charset="0"/>
                        </a:rPr>
                        <a:t> Hong</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840040463"/>
                  </a:ext>
                </a:extLst>
              </a:tr>
            </a:tbl>
          </a:graphicData>
        </a:graphic>
      </p:graphicFrame>
    </p:spTree>
    <p:extLst>
      <p:ext uri="{BB962C8B-B14F-4D97-AF65-F5344CB8AC3E}">
        <p14:creationId xmlns:p14="http://schemas.microsoft.com/office/powerpoint/2010/main" val="3107124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49876305"/>
              </p:ext>
            </p:extLst>
          </p:nvPr>
        </p:nvGraphicFramePr>
        <p:xfrm>
          <a:off x="533400" y="1524000"/>
          <a:ext cx="8120380" cy="4655905"/>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4110318">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fontAlgn="b"/>
                      <a:r>
                        <a:rPr lang="en-US" sz="1200" b="0" i="0" u="none" strike="noStrike" dirty="0">
                          <a:solidFill>
                            <a:srgbClr val="FF0000"/>
                          </a:solidFill>
                          <a:effectLst/>
                          <a:latin typeface="Times New Roman" panose="02020603050405020304" pitchFamily="18" charset="0"/>
                        </a:rPr>
                        <a:t>1616r0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Multi-AP group formation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Cheng Chen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 AP</a:t>
                      </a:r>
                    </a:p>
                  </a:txBody>
                  <a:tcPr marL="9525" marR="9525" marT="9525" marB="0" anchor="b"/>
                </a:tc>
                <a:extLst>
                  <a:ext uri="{0D108BD9-81ED-4DB2-BD59-A6C34878D82A}">
                    <a16:rowId xmlns:a16="http://schemas.microsoft.com/office/drawing/2014/main" val="1212530527"/>
                  </a:ext>
                </a:extLst>
              </a:tr>
              <a:tr h="255168">
                <a:tc>
                  <a:txBody>
                    <a:bodyPr/>
                    <a:lstStyle/>
                    <a:p>
                      <a:pPr algn="ctr" fontAlgn="b"/>
                      <a:r>
                        <a:rPr lang="en-US" sz="1200" b="0" i="0" u="none" strike="noStrike" dirty="0">
                          <a:solidFill>
                            <a:srgbClr val="FF0000"/>
                          </a:solidFill>
                          <a:effectLst/>
                          <a:latin typeface="Times New Roman" panose="02020603050405020304" pitchFamily="18" charset="0"/>
                        </a:rPr>
                        <a:t>1617r0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power save</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Liwen Chu</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 Link</a:t>
                      </a:r>
                    </a:p>
                  </a:txBody>
                  <a:tcPr marL="9525" marR="9525" marT="9525" marB="0" anchor="b"/>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hlinkClick r:id="rId2"/>
                        </a:rPr>
                        <a:t>1555r0</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chemeClr val="tx1"/>
                          </a:solidFill>
                          <a:latin typeface="+mn-lt"/>
                          <a:ea typeface="+mn-ea"/>
                          <a:cs typeface="+mn-cs"/>
                        </a:rPr>
                        <a:t> Simultaneous Tx/Rx Capability indication for multi-link operation</a:t>
                      </a:r>
                    </a:p>
                  </a:txBody>
                  <a:tcPr marL="9525" marR="9525" marT="9525" marB="9525" anchor="ctr"/>
                </a:tc>
                <a:tc>
                  <a:txBody>
                    <a:bodyPr/>
                    <a:lstStyle/>
                    <a:p>
                      <a:pPr algn="ctr"/>
                      <a:r>
                        <a:rPr lang="en-US" sz="1200" b="0" kern="1200" dirty="0" err="1">
                          <a:solidFill>
                            <a:schemeClr val="tx1"/>
                          </a:solidFill>
                          <a:latin typeface="+mn-lt"/>
                          <a:ea typeface="+mn-ea"/>
                          <a:cs typeface="+mn-cs"/>
                        </a:rPr>
                        <a:t>Yifan</a:t>
                      </a:r>
                      <a:r>
                        <a:rPr lang="en-US" sz="1200" b="0" kern="1200" dirty="0">
                          <a:solidFill>
                            <a:schemeClr val="tx1"/>
                          </a:solidFill>
                          <a:latin typeface="+mn-lt"/>
                          <a:ea typeface="+mn-ea"/>
                          <a:cs typeface="+mn-cs"/>
                        </a:rPr>
                        <a:t> Zhou</a:t>
                      </a:r>
                    </a:p>
                  </a:txBody>
                  <a:tcPr marL="9525" marR="9525" marT="9525" marB="9525" anchor="ctr"/>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 Link</a:t>
                      </a:r>
                    </a:p>
                  </a:txBody>
                  <a:tcPr marL="9525" marR="9525" marT="9525" marB="0" anchor="b"/>
                </a:tc>
                <a:extLst>
                  <a:ext uri="{0D108BD9-81ED-4DB2-BD59-A6C34878D82A}">
                    <a16:rowId xmlns:a16="http://schemas.microsoft.com/office/drawing/2014/main" val="10003"/>
                  </a:ext>
                </a:extLst>
              </a:tr>
              <a:tr h="255168">
                <a:tc>
                  <a:txBody>
                    <a:bodyPr/>
                    <a:lstStyle/>
                    <a:p>
                      <a:pPr algn="ctr"/>
                      <a:r>
                        <a:rPr lang="en-US" sz="1200" b="0" kern="1200" dirty="0">
                          <a:solidFill>
                            <a:schemeClr val="tx1"/>
                          </a:solidFill>
                          <a:latin typeface="+mn-lt"/>
                          <a:ea typeface="+mn-ea"/>
                          <a:cs typeface="+mn-cs"/>
                          <a:hlinkClick r:id="rId3"/>
                        </a:rPr>
                        <a:t>1497r0</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chemeClr val="tx1"/>
                          </a:solidFill>
                          <a:latin typeface="+mn-lt"/>
                          <a:ea typeface="+mn-ea"/>
                          <a:cs typeface="+mn-cs"/>
                        </a:rPr>
                        <a:t> Autodetection in 11be</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err="1">
                          <a:solidFill>
                            <a:schemeClr val="tx1"/>
                          </a:solidFill>
                          <a:latin typeface="+mn-lt"/>
                          <a:ea typeface="+mn-ea"/>
                          <a:cs typeface="+mn-cs"/>
                        </a:rPr>
                        <a:t>Sichan</a:t>
                      </a:r>
                      <a:r>
                        <a:rPr lang="en-US" sz="1200" b="0" kern="1200" dirty="0">
                          <a:solidFill>
                            <a:schemeClr val="tx1"/>
                          </a:solidFill>
                          <a:latin typeface="+mn-lt"/>
                          <a:ea typeface="+mn-ea"/>
                          <a:cs typeface="+mn-cs"/>
                        </a:rPr>
                        <a:t> Noh</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rgbClr val="000000"/>
                          </a:solidFill>
                          <a:effectLst/>
                          <a:latin typeface="Times New Roman" panose="02020603050405020304" pitchFamily="18" charset="0"/>
                          <a:ea typeface="+mn-ea"/>
                          <a:cs typeface="+mn-cs"/>
                        </a:rPr>
                        <a:t>Pending</a:t>
                      </a:r>
                    </a:p>
                  </a:txBody>
                  <a:tcPr/>
                </a:tc>
                <a:tc>
                  <a:txBody>
                    <a:bodyPr/>
                    <a:lstStyle/>
                    <a:p>
                      <a:pPr algn="l"/>
                      <a:r>
                        <a:rPr lang="en-US" sz="1200" b="0" kern="1200" dirty="0">
                          <a:solidFill>
                            <a:schemeClr val="tx1"/>
                          </a:solidFill>
                          <a:latin typeface="+mn-lt"/>
                          <a:ea typeface="+mn-ea"/>
                          <a:cs typeface="+mn-cs"/>
                        </a:rPr>
                        <a:t>PHY</a:t>
                      </a:r>
                    </a:p>
                  </a:txBody>
                  <a:tcPr/>
                </a:tc>
                <a:extLst>
                  <a:ext uri="{0D108BD9-81ED-4DB2-BD59-A6C34878D82A}">
                    <a16:rowId xmlns:a16="http://schemas.microsoft.com/office/drawing/2014/main" val="10004"/>
                  </a:ext>
                </a:extLst>
              </a:tr>
              <a:tr h="292510">
                <a:tc>
                  <a:txBody>
                    <a:bodyPr/>
                    <a:lstStyle/>
                    <a:p>
                      <a:pPr algn="l"/>
                      <a:r>
                        <a:rPr lang="en-US" sz="1200" b="0" kern="1200" dirty="0">
                          <a:solidFill>
                            <a:schemeClr val="tx1"/>
                          </a:solidFill>
                          <a:latin typeface="+mn-lt"/>
                          <a:ea typeface="+mn-ea"/>
                          <a:cs typeface="+mn-cs"/>
                          <a:hlinkClick r:id="rId4"/>
                        </a:rPr>
                        <a:t>1622r0</a:t>
                      </a:r>
                      <a:endParaRPr lang="en-US" sz="1200" b="0" kern="1200" dirty="0">
                        <a:solidFill>
                          <a:schemeClr val="tx1"/>
                        </a:solidFill>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Use Auto Repetition in low latency queue</a:t>
                      </a:r>
                    </a:p>
                  </a:txBody>
                  <a:tcPr/>
                </a:tc>
                <a:tc>
                  <a:txBody>
                    <a:bodyPr/>
                    <a:lstStyle/>
                    <a:p>
                      <a:pPr algn="ctr"/>
                      <a:r>
                        <a:rPr lang="en-US" sz="1200" b="0" kern="1200" dirty="0">
                          <a:solidFill>
                            <a:schemeClr val="tx1"/>
                          </a:solidFill>
                          <a:latin typeface="+mn-lt"/>
                          <a:ea typeface="+mn-ea"/>
                          <a:cs typeface="+mn-cs"/>
                        </a:rPr>
                        <a:t>Tony Zeng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rgbClr val="000000"/>
                          </a:solidFill>
                          <a:effectLst/>
                          <a:latin typeface="Times New Roman" panose="02020603050405020304" pitchFamily="18" charset="0"/>
                          <a:ea typeface="+mn-ea"/>
                          <a:cs typeface="+mn-cs"/>
                        </a:rPr>
                        <a:t>Pending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Low Lat</a:t>
                      </a:r>
                    </a:p>
                  </a:txBody>
                  <a:tcPr/>
                </a:tc>
                <a:extLst>
                  <a:ext uri="{0D108BD9-81ED-4DB2-BD59-A6C34878D82A}">
                    <a16:rowId xmlns:a16="http://schemas.microsoft.com/office/drawing/2014/main" val="1000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endParaRPr lang="en-US" sz="1200" b="0" kern="1200" dirty="0">
                        <a:solidFill>
                          <a:schemeClr val="tx1"/>
                        </a:solidFill>
                        <a:latin typeface="+mn-lt"/>
                        <a:ea typeface="+mn-ea"/>
                        <a:cs typeface="+mn-cs"/>
                      </a:endParaRPr>
                    </a:p>
                  </a:txBody>
                  <a:tcPr marL="9525" marR="9525" marT="9525" marB="9525" anchor="ctr"/>
                </a:tc>
                <a:tc>
                  <a:txBody>
                    <a:bodyPr/>
                    <a:lstStyle/>
                    <a:p>
                      <a:endParaRPr lang="en-US" sz="1200" b="0" kern="1200" dirty="0">
                        <a:solidFill>
                          <a:schemeClr val="tx1"/>
                        </a:solidFill>
                        <a:latin typeface="+mn-lt"/>
                        <a:ea typeface="+mn-ea"/>
                        <a:cs typeface="+mn-cs"/>
                      </a:endParaRPr>
                    </a:p>
                  </a:txBody>
                  <a:tcPr marL="9525" marR="9525" marT="9525" marB="9525" anchor="ctr"/>
                </a:tc>
                <a:tc>
                  <a:txBody>
                    <a:bodyPr/>
                    <a:lstStyle/>
                    <a:p>
                      <a:pPr algn="ctr"/>
                      <a:endParaRPr lang="en-US" sz="1200" b="0" kern="1200" dirty="0">
                        <a:solidFill>
                          <a:schemeClr val="tx1"/>
                        </a:solidFill>
                        <a:latin typeface="+mn-lt"/>
                        <a:ea typeface="+mn-ea"/>
                        <a:cs typeface="+mn-cs"/>
                      </a:endParaRP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1507352"/>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marL="0" algn="ctr" defTabSz="914400" rtl="0" eaLnBrk="1" latinLnBrk="0" hangingPunct="1"/>
                      <a:endParaRPr lang="en-US" sz="1200" b="0" kern="1200" dirty="0">
                        <a:solidFill>
                          <a:schemeClr val="tx1"/>
                        </a:solidFill>
                        <a:latin typeface="+mn-lt"/>
                        <a:ea typeface="+mn-ea"/>
                        <a:cs typeface="+mn-cs"/>
                      </a:endParaRPr>
                    </a:p>
                  </a:txBody>
                  <a:tcPr marL="9525" marR="9525" marT="9525" marB="9525" anchor="ctr"/>
                </a:tc>
                <a:tc>
                  <a:txBody>
                    <a:bodyPr/>
                    <a:lstStyle/>
                    <a:p>
                      <a:pPr marL="0" algn="l" defTabSz="914400" rtl="0" eaLnBrk="1" latinLnBrk="0" hangingPunct="1"/>
                      <a:endParaRPr lang="en-US" sz="1200" b="0" kern="1200" dirty="0">
                        <a:solidFill>
                          <a:schemeClr val="tx1"/>
                        </a:solidFill>
                        <a:latin typeface="+mn-lt"/>
                        <a:ea typeface="+mn-ea"/>
                        <a:cs typeface="+mn-cs"/>
                      </a:endParaRPr>
                    </a:p>
                  </a:txBody>
                  <a:tcPr marL="9525" marR="9525" marT="9525" marB="9525" anchor="ctr"/>
                </a:tc>
                <a:tc>
                  <a:txBody>
                    <a:bodyPr/>
                    <a:lstStyle/>
                    <a:p>
                      <a:pPr marL="0" algn="ctr" defTabSz="914400" rtl="0" eaLnBrk="1" latinLnBrk="0" hangingPunct="1"/>
                      <a:endParaRPr lang="en-US" sz="1200" b="0" kern="1200" dirty="0">
                        <a:solidFill>
                          <a:schemeClr val="tx1"/>
                        </a:solidFill>
                        <a:latin typeface="+mn-lt"/>
                        <a:ea typeface="+mn-ea"/>
                        <a:cs typeface="+mn-cs"/>
                      </a:endParaRPr>
                    </a:p>
                  </a:txBody>
                  <a:tcPr marL="9525" marR="9525" marT="9525" marB="9525" anchor="ctr"/>
                </a:tc>
                <a:tc>
                  <a:txBody>
                    <a:bodyPr/>
                    <a:lstStyle/>
                    <a:p>
                      <a:pPr marL="0" algn="ctr" defTabSz="914400" rtl="0" eaLnBrk="1" latinLnBrk="0" hangingPunct="1"/>
                      <a:endParaRPr lang="en-US" sz="1200" b="0" kern="1200" dirty="0">
                        <a:solidFill>
                          <a:schemeClr val="tx1"/>
                        </a:solidFill>
                        <a:latin typeface="+mn-lt"/>
                        <a:ea typeface="+mn-ea"/>
                        <a:cs typeface="+mn-cs"/>
                      </a:endParaRPr>
                    </a:p>
                  </a:txBody>
                  <a:tcPr/>
                </a:tc>
                <a:tc>
                  <a:txBody>
                    <a:bodyPr/>
                    <a:lstStyle/>
                    <a:p>
                      <a:pPr marL="0" algn="ctr" defTabSz="914400" rtl="0" eaLnBrk="1" latinLnBrk="0" hangingPunct="1"/>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algn="ctr"/>
                      <a:endParaRPr lang="en-US" sz="1200" b="0" kern="1200" dirty="0">
                        <a:solidFill>
                          <a:schemeClr val="tx1"/>
                        </a:solidFill>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nchor="ct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bl>
          </a:graphicData>
        </a:graphic>
      </p:graphicFrame>
    </p:spTree>
    <p:extLst>
      <p:ext uri="{BB962C8B-B14F-4D97-AF65-F5344CB8AC3E}">
        <p14:creationId xmlns:p14="http://schemas.microsoft.com/office/powerpoint/2010/main" val="11354876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Order of Topics</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HARQ</a:t>
            </a:r>
          </a:p>
          <a:p>
            <a:pPr>
              <a:buFont typeface="Arial" panose="020B0604020202020204" pitchFamily="34" charset="0"/>
              <a:buChar char="•"/>
            </a:pPr>
            <a:r>
              <a:rPr lang="en-US" dirty="0"/>
              <a:t>PHY</a:t>
            </a:r>
          </a:p>
          <a:p>
            <a:pPr>
              <a:buFont typeface="Arial" panose="020B0604020202020204" pitchFamily="34" charset="0"/>
              <a:buChar char="•"/>
            </a:pPr>
            <a:r>
              <a:rPr lang="en-US" dirty="0"/>
              <a:t>Multi-Link</a:t>
            </a:r>
          </a:p>
          <a:p>
            <a:pPr>
              <a:buFont typeface="Arial" panose="020B0604020202020204" pitchFamily="34" charset="0"/>
              <a:buChar char="•"/>
            </a:pPr>
            <a:r>
              <a:rPr lang="en-US" dirty="0"/>
              <a:t>Low Latency</a:t>
            </a:r>
          </a:p>
          <a:p>
            <a:pPr>
              <a:buFont typeface="Arial" panose="020B0604020202020204" pitchFamily="34" charset="0"/>
              <a:buChar char="•"/>
            </a:pPr>
            <a:r>
              <a:rPr lang="en-US" dirty="0"/>
              <a:t>Multi-AP</a:t>
            </a:r>
          </a:p>
          <a:p>
            <a:pPr>
              <a:buFont typeface="Arial" panose="020B0604020202020204" pitchFamily="34" charset="0"/>
              <a:buChar char="•"/>
            </a:pPr>
            <a:r>
              <a:rPr lang="en-US" dirty="0"/>
              <a:t>MIMO</a:t>
            </a:r>
          </a:p>
          <a:p>
            <a:pPr>
              <a:buFont typeface="Arial" panose="020B0604020202020204" pitchFamily="34" charset="0"/>
              <a:buChar char="•"/>
            </a:pPr>
            <a:r>
              <a:rPr lang="en-US" dirty="0"/>
              <a:t>MAC</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a:t>Alfred Asterjadhi, Qualcomm Inc.</a:t>
            </a:r>
            <a:endParaRPr lang="en-GB" dirty="0"/>
          </a:p>
        </p:txBody>
      </p:sp>
      <p:sp>
        <p:nvSpPr>
          <p:cNvPr id="3" name="Date Placeholder 2">
            <a:extLst>
              <a:ext uri="{FF2B5EF4-FFF2-40B4-BE49-F238E27FC236}">
                <a16:creationId xmlns:a16="http://schemas.microsoft.com/office/drawing/2014/main" id="{2C46C1F3-7591-4F54-9879-568E29454A90}"/>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July 2019 meeting and conf calls</a:t>
            </a:r>
          </a:p>
          <a:p>
            <a:pPr>
              <a:lnSpc>
                <a:spcPct val="80000"/>
              </a:lnSpc>
              <a:buFont typeface="Arial" panose="020B0604020202020204" pitchFamily="34" charset="0"/>
              <a:buChar char="•"/>
            </a:pPr>
            <a:r>
              <a:rPr lang="en-US" altLang="en-US" sz="2200" dirty="0"/>
              <a:t>Approve TG minutes</a:t>
            </a:r>
          </a:p>
          <a:p>
            <a:pPr>
              <a:lnSpc>
                <a:spcPct val="80000"/>
              </a:lnSpc>
              <a:buFont typeface="Arial" panose="020B0604020202020204" pitchFamily="34" charset="0"/>
              <a:buChar char="•"/>
            </a:pPr>
            <a:r>
              <a:rPr lang="en-US" altLang="en-US" dirty="0">
                <a:solidFill>
                  <a:schemeClr val="tx1"/>
                </a:solidFill>
              </a:rPr>
              <a:t>Ad-hoc(s) creation &amp; call for ad-hoc chair(s)</a:t>
            </a:r>
            <a:endParaRPr lang="en-US" altLang="en-US" sz="2200" dirty="0"/>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Summary from July 2019 meeting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Approved the following TG documents</a:t>
            </a:r>
          </a:p>
          <a:p>
            <a:pPr marL="800100" lvl="1" indent="-342900">
              <a:buFont typeface="Arial" panose="020B0604020202020204" pitchFamily="34" charset="0"/>
              <a:buChar char="•"/>
            </a:pPr>
            <a:r>
              <a:rPr lang="en-US" sz="1800" dirty="0"/>
              <a:t>TGbe channel model document (19/719r1)</a:t>
            </a:r>
          </a:p>
          <a:p>
            <a:pPr marL="800100" lvl="1" indent="-342900">
              <a:buFont typeface="Arial" panose="020B0604020202020204" pitchFamily="34" charset="0"/>
              <a:buChar char="•"/>
            </a:pPr>
            <a:r>
              <a:rPr lang="en-US" sz="1800" dirty="0"/>
              <a:t>TGbe Functional Requirements (19/722r1)</a:t>
            </a:r>
          </a:p>
          <a:p>
            <a:pPr marL="800100" lvl="1" indent="-342900">
              <a:buFont typeface="Arial" panose="020B0604020202020204" pitchFamily="34" charset="0"/>
              <a:buChar char="•"/>
            </a:pPr>
            <a:r>
              <a:rPr lang="en-US" sz="1800" dirty="0"/>
              <a:t>Specification Framework for TGbe (19/1262r2)</a:t>
            </a:r>
          </a:p>
          <a:p>
            <a:pPr marL="1657350" lvl="3" indent="-285750">
              <a:buFont typeface="Arial" panose="020B0604020202020204" pitchFamily="34" charset="0"/>
              <a:buChar char="•"/>
            </a:pPr>
            <a:endParaRPr lang="en-US" sz="1400" dirty="0"/>
          </a:p>
          <a:p>
            <a:pPr>
              <a:buFont typeface="Arial" panose="020B0604020202020204" pitchFamily="34" charset="0"/>
              <a:buChar char="•"/>
            </a:pPr>
            <a:r>
              <a:rPr lang="en-US" sz="2000" dirty="0"/>
              <a:t>Discussed 22 technical submissions covering a wide range of topics</a:t>
            </a:r>
          </a:p>
          <a:p>
            <a:pPr marL="800100" lvl="1" indent="-342900">
              <a:buFont typeface="Arial" panose="020B0604020202020204" pitchFamily="34" charset="0"/>
              <a:buChar char="•"/>
            </a:pPr>
            <a:r>
              <a:rPr lang="en-US" sz="1800" dirty="0"/>
              <a:t>Multi-AP coordination, PHY, multi-link operation, HARQ, and MIMO</a:t>
            </a:r>
          </a:p>
          <a:p>
            <a:pPr marL="1657350" lvl="3" indent="-285750">
              <a:buFont typeface="Arial" panose="020B0604020202020204" pitchFamily="34" charset="0"/>
              <a:buChar char="•"/>
            </a:pPr>
            <a:endParaRPr lang="en-US" sz="1400" dirty="0"/>
          </a:p>
          <a:p>
            <a:pPr>
              <a:buFont typeface="Arial" panose="020B0604020202020204" pitchFamily="34" charset="0"/>
              <a:buChar char="•"/>
            </a:pPr>
            <a:r>
              <a:rPr lang="en-US" sz="2000" dirty="0"/>
              <a:t>Held a joint session with IEEE802.1/TSN</a:t>
            </a:r>
          </a:p>
          <a:p>
            <a:pPr marL="800100" lvl="1" indent="-342900">
              <a:buFont typeface="Arial" panose="020B0604020202020204" pitchFamily="34" charset="0"/>
              <a:buChar char="•"/>
            </a:pPr>
            <a:r>
              <a:rPr lang="en-US" sz="1800" dirty="0"/>
              <a:t>Intro to IEEE802.1 TSN, part of the picture for </a:t>
            </a:r>
            <a:r>
              <a:rPr lang="en-US" sz="1800" dirty="0" err="1"/>
              <a:t>TSN+Wireless</a:t>
            </a:r>
            <a:r>
              <a:rPr lang="en-US" sz="1800" dirty="0"/>
              <a:t>, </a:t>
            </a:r>
          </a:p>
          <a:p>
            <a:pPr marL="800100" lvl="1" indent="-342900">
              <a:buFont typeface="Arial" panose="020B0604020202020204" pitchFamily="34" charset="0"/>
              <a:buChar char="•"/>
            </a:pPr>
            <a:r>
              <a:rPr lang="en-US" sz="1800" dirty="0"/>
              <a:t>TSN for .11 with potential extensions, and improving WLAN reliability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July 2019 meeting to today:</a:t>
            </a:r>
          </a:p>
          <a:p>
            <a:r>
              <a:rPr lang="en-US" sz="2000" dirty="0">
                <a:hlinkClick r:id="rId2"/>
              </a:rPr>
              <a:t>	</a:t>
            </a:r>
            <a:r>
              <a:rPr lang="en-US" sz="2000" dirty="0">
                <a:hlinkClick r:id="rId3"/>
              </a:rPr>
              <a:t>https://mentor.ieee.org/802.11/dcn/19/11-19-1356-00-00be-meeting-minutes-july-2019.docx</a:t>
            </a:r>
            <a:endParaRPr lang="en-US" sz="2000" dirty="0"/>
          </a:p>
          <a:p>
            <a:r>
              <a:rPr lang="en-US" sz="2000" dirty="0">
                <a:hlinkClick r:id="rId4"/>
              </a:rPr>
              <a:t>	</a:t>
            </a:r>
            <a:r>
              <a:rPr lang="en-US" sz="2000" dirty="0">
                <a:hlinkClick r:id="rId5"/>
              </a:rPr>
              <a:t>https://mentor.ieee.org/802.11/dcn/19/11-19-1401-08-00be-telephone-conference-meeting-minutes-august-and-september-2019.docx</a:t>
            </a:r>
            <a:endParaRPr lang="en-US" sz="2000" dirty="0"/>
          </a:p>
          <a:p>
            <a:endParaRPr lang="en-US" sz="2000" dirty="0"/>
          </a:p>
          <a:p>
            <a:r>
              <a:rPr lang="en-US" sz="2000" dirty="0"/>
              <a:t>Move: Dennis </a:t>
            </a:r>
            <a:r>
              <a:rPr lang="en-US" sz="2000" dirty="0" err="1"/>
              <a:t>Sundman</a:t>
            </a:r>
            <a:r>
              <a:rPr lang="en-US" sz="2000" dirty="0"/>
              <a:t>					Second: Srinivas </a:t>
            </a:r>
            <a:r>
              <a:rPr lang="en-US" sz="2000" dirty="0" err="1"/>
              <a:t>Kandala</a:t>
            </a:r>
            <a:endParaRPr lang="en-US" sz="2000" dirty="0"/>
          </a:p>
          <a:p>
            <a:r>
              <a:rPr lang="en-US" sz="2000" dirty="0"/>
              <a:t>Discussion: None.</a:t>
            </a:r>
          </a:p>
          <a:p>
            <a:r>
              <a:rPr lang="en-US" sz="2000" dirty="0">
                <a:highlight>
                  <a:srgbClr val="00FF00"/>
                </a:highlight>
              </a:rPr>
              <a:t>Result: Approved with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F10F6FD-7BB5-4A65-8F15-60B3079C425C}"/>
              </a:ext>
            </a:extLst>
          </p:cNvPr>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t>Proposed TG Structure</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4078070"/>
            <a:ext cx="7770813" cy="2397336"/>
          </a:xfrm>
        </p:spPr>
        <p:txBody>
          <a:bodyPr/>
          <a:lstStyle/>
          <a:p>
            <a:pPr>
              <a:buFont typeface="Arial" panose="020B0604020202020204" pitchFamily="34" charset="0"/>
              <a:buChar char="•"/>
            </a:pPr>
            <a:r>
              <a:rPr lang="en-US" sz="1600" dirty="0"/>
              <a:t>Determine the number of ad-hoc groups</a:t>
            </a:r>
          </a:p>
          <a:p>
            <a:pPr marL="800100" lvl="1" indent="-342900">
              <a:buFont typeface="Arial" panose="020B0604020202020204" pitchFamily="34" charset="0"/>
              <a:buChar char="•"/>
            </a:pPr>
            <a:r>
              <a:rPr lang="en-US" sz="1400" dirty="0"/>
              <a:t>At least two ad-hoc groups (MAC and PHY)? Any other ad-hoc group?</a:t>
            </a:r>
          </a:p>
          <a:p>
            <a:pPr>
              <a:buFont typeface="Arial" panose="020B0604020202020204" pitchFamily="34" charset="0"/>
              <a:buChar char="•"/>
            </a:pPr>
            <a:r>
              <a:rPr lang="en-US" sz="1600" dirty="0"/>
              <a:t>Determine how many chairs for each ad-hoc group</a:t>
            </a:r>
          </a:p>
          <a:p>
            <a:pPr marL="800100" lvl="1" indent="-342900">
              <a:buFont typeface="Arial" panose="020B0604020202020204" pitchFamily="34" charset="0"/>
              <a:buChar char="•"/>
            </a:pPr>
            <a:r>
              <a:rPr lang="en-US" sz="1400" dirty="0"/>
              <a:t>At least one chair is needed for each ad-hoc group</a:t>
            </a:r>
          </a:p>
          <a:p>
            <a:pPr>
              <a:buFont typeface="Arial" panose="020B0604020202020204" pitchFamily="34" charset="0"/>
              <a:buChar char="•"/>
            </a:pPr>
            <a:r>
              <a:rPr lang="en-US" sz="1600" dirty="0"/>
              <a:t>Call for chairs for each ad-hoc group</a:t>
            </a:r>
          </a:p>
          <a:p>
            <a:pPr marL="800100" lvl="1" indent="-342900">
              <a:buFont typeface="Arial" panose="020B0604020202020204" pitchFamily="34" charset="0"/>
              <a:buChar char="•"/>
            </a:pPr>
            <a:r>
              <a:rPr lang="en-US" sz="1400" dirty="0"/>
              <a:t>Elections to be held in a subsequent session</a:t>
            </a:r>
          </a:p>
          <a:p>
            <a:pPr marL="400050">
              <a:buFont typeface="Arial" panose="020B0604020202020204" pitchFamily="34" charset="0"/>
              <a:buChar char="•"/>
            </a:pPr>
            <a:r>
              <a:rPr lang="en-US" sz="1600" dirty="0"/>
              <a:t>Submission:</a:t>
            </a:r>
            <a:endParaRPr lang="en-US" sz="1600" dirty="0">
              <a:hlinkClick r:id="rId2">
                <a:extLst>
                  <a:ext uri="{A12FA001-AC4F-418D-AE19-62706E023703}">
                    <ahyp:hlinkClr xmlns:ahyp="http://schemas.microsoft.com/office/drawing/2018/hyperlinkcolor" val="tx"/>
                  </a:ext>
                </a:extLst>
              </a:hlinkClick>
            </a:endParaRPr>
          </a:p>
          <a:p>
            <a:pPr marL="800100" lvl="1">
              <a:buFont typeface="Arial" panose="020B0604020202020204" pitchFamily="34" charset="0"/>
              <a:buChar char="•"/>
            </a:pPr>
            <a:r>
              <a:rPr lang="en-US" sz="1400" dirty="0">
                <a:hlinkClick r:id="rId2"/>
              </a:rPr>
              <a:t>1623r0</a:t>
            </a:r>
            <a:r>
              <a:rPr lang="en-US" sz="1400" dirty="0"/>
              <a:t> Proposal for Structure of ad-hoc Groups in 802.11be (Osama Aboul-Magd) – 5 mins</a:t>
            </a:r>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dirty="0"/>
              <a:t>September 2019</a:t>
            </a:r>
            <a:endParaRPr lang="en-GB" dirty="0"/>
          </a:p>
        </p:txBody>
      </p:sp>
      <p:sp>
        <p:nvSpPr>
          <p:cNvPr id="7" name="Rectangle 6">
            <a:extLst>
              <a:ext uri="{FF2B5EF4-FFF2-40B4-BE49-F238E27FC236}">
                <a16:creationId xmlns:a16="http://schemas.microsoft.com/office/drawing/2014/main" id="{7078CCF3-0DFD-474F-84F0-A806A2715779}"/>
              </a:ext>
            </a:extLst>
          </p:cNvPr>
          <p:cNvSpPr/>
          <p:nvPr/>
        </p:nvSpPr>
        <p:spPr bwMode="auto">
          <a:xfrm>
            <a:off x="3442283" y="1575207"/>
            <a:ext cx="2109782" cy="50718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TGbe Chair</a:t>
            </a:r>
          </a:p>
        </p:txBody>
      </p:sp>
      <p:sp>
        <p:nvSpPr>
          <p:cNvPr id="10" name="Rectangle 9">
            <a:extLst>
              <a:ext uri="{FF2B5EF4-FFF2-40B4-BE49-F238E27FC236}">
                <a16:creationId xmlns:a16="http://schemas.microsoft.com/office/drawing/2014/main" id="{EB6BA1F4-3382-4143-A9A9-37725A269D68}"/>
              </a:ext>
            </a:extLst>
          </p:cNvPr>
          <p:cNvSpPr/>
          <p:nvPr/>
        </p:nvSpPr>
        <p:spPr bwMode="auto">
          <a:xfrm>
            <a:off x="2057400" y="2210499"/>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dirty="0">
                <a:solidFill>
                  <a:schemeClr val="bg1">
                    <a:lumMod val="85000"/>
                  </a:schemeClr>
                </a:solidFill>
              </a:rPr>
              <a:t>1st Vice Chair</a:t>
            </a:r>
          </a:p>
        </p:txBody>
      </p:sp>
      <p:sp>
        <p:nvSpPr>
          <p:cNvPr id="16" name="Rectangle 15">
            <a:extLst>
              <a:ext uri="{FF2B5EF4-FFF2-40B4-BE49-F238E27FC236}">
                <a16:creationId xmlns:a16="http://schemas.microsoft.com/office/drawing/2014/main" id="{224458F6-EF79-44A1-AB52-DED774BAB2B1}"/>
              </a:ext>
            </a:extLst>
          </p:cNvPr>
          <p:cNvSpPr/>
          <p:nvPr/>
        </p:nvSpPr>
        <p:spPr bwMode="auto">
          <a:xfrm>
            <a:off x="4991011" y="2209800"/>
            <a:ext cx="2060006"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dirty="0">
                <a:solidFill>
                  <a:schemeClr val="bg1">
                    <a:lumMod val="85000"/>
                  </a:schemeClr>
                </a:solidFill>
              </a:rPr>
              <a:t>2nd Vice Chair</a:t>
            </a:r>
          </a:p>
        </p:txBody>
      </p:sp>
      <p:sp>
        <p:nvSpPr>
          <p:cNvPr id="17" name="Rectangle 16">
            <a:extLst>
              <a:ext uri="{FF2B5EF4-FFF2-40B4-BE49-F238E27FC236}">
                <a16:creationId xmlns:a16="http://schemas.microsoft.com/office/drawing/2014/main" id="{CB176AD6-0C03-4ACE-AD06-F99217FF6AE0}"/>
              </a:ext>
            </a:extLst>
          </p:cNvPr>
          <p:cNvSpPr/>
          <p:nvPr/>
        </p:nvSpPr>
        <p:spPr bwMode="auto">
          <a:xfrm>
            <a:off x="2057400" y="2830920"/>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Secretary</a:t>
            </a:r>
            <a:endParaRPr kumimoji="0" lang="en-US" sz="2000" b="0" i="0" u="none" strike="noStrike" cap="none" normalizeH="0" baseline="0" dirty="0">
              <a:ln>
                <a:noFill/>
              </a:ln>
              <a:solidFill>
                <a:schemeClr val="bg1">
                  <a:lumMod val="85000"/>
                </a:schemeClr>
              </a:solidFill>
              <a:effectLst/>
            </a:endParaRPr>
          </a:p>
        </p:txBody>
      </p:sp>
      <p:sp>
        <p:nvSpPr>
          <p:cNvPr id="18" name="Rectangle 17">
            <a:extLst>
              <a:ext uri="{FF2B5EF4-FFF2-40B4-BE49-F238E27FC236}">
                <a16:creationId xmlns:a16="http://schemas.microsoft.com/office/drawing/2014/main" id="{AAD6D8B1-12B2-4F5C-9413-EBB9687B8C11}"/>
              </a:ext>
            </a:extLst>
          </p:cNvPr>
          <p:cNvSpPr/>
          <p:nvPr/>
        </p:nvSpPr>
        <p:spPr bwMode="auto">
          <a:xfrm>
            <a:off x="4987465" y="2830920"/>
            <a:ext cx="2050918"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Editor</a:t>
            </a:r>
            <a:endParaRPr kumimoji="0" lang="en-US" sz="2000" b="0" i="0" u="none" strike="noStrike" cap="none" normalizeH="0" baseline="0" dirty="0">
              <a:ln>
                <a:noFill/>
              </a:ln>
              <a:solidFill>
                <a:schemeClr val="bg1">
                  <a:lumMod val="85000"/>
                </a:schemeClr>
              </a:solidFill>
              <a:effectLst/>
            </a:endParaRPr>
          </a:p>
        </p:txBody>
      </p:sp>
      <p:cxnSp>
        <p:nvCxnSpPr>
          <p:cNvPr id="20" name="Straight Connector 19">
            <a:extLst>
              <a:ext uri="{FF2B5EF4-FFF2-40B4-BE49-F238E27FC236}">
                <a16:creationId xmlns:a16="http://schemas.microsoft.com/office/drawing/2014/main" id="{BDF28544-5B7F-4D52-B929-ED87F6977CB7}"/>
              </a:ext>
            </a:extLst>
          </p:cNvPr>
          <p:cNvCxnSpPr>
            <a:cxnSpLocks/>
            <a:stCxn id="7" idx="2"/>
          </p:cNvCxnSpPr>
          <p:nvPr/>
        </p:nvCxnSpPr>
        <p:spPr bwMode="auto">
          <a:xfrm>
            <a:off x="4497174" y="2082392"/>
            <a:ext cx="0" cy="1536891"/>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2557210A-D3AB-406E-8196-7DED54CABDDA}"/>
              </a:ext>
            </a:extLst>
          </p:cNvPr>
          <p:cNvCxnSpPr>
            <a:cxnSpLocks/>
          </p:cNvCxnSpPr>
          <p:nvPr/>
        </p:nvCxnSpPr>
        <p:spPr bwMode="auto">
          <a:xfrm>
            <a:off x="3009900" y="3360576"/>
            <a:ext cx="14859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1E8AEC08-7ED7-413B-BA5A-174B213F6E61}"/>
              </a:ext>
            </a:extLst>
          </p:cNvPr>
          <p:cNvCxnSpPr>
            <a:cxnSpLocks/>
          </p:cNvCxnSpPr>
          <p:nvPr/>
        </p:nvCxnSpPr>
        <p:spPr bwMode="auto">
          <a:xfrm>
            <a:off x="4495800" y="3360576"/>
            <a:ext cx="1517124"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54BC8E72-CE70-4DD4-939B-D8084A1241C2}"/>
              </a:ext>
            </a:extLst>
          </p:cNvPr>
          <p:cNvCxnSpPr>
            <a:cxnSpLocks/>
          </p:cNvCxnSpPr>
          <p:nvPr/>
        </p:nvCxnSpPr>
        <p:spPr bwMode="auto">
          <a:xfrm>
            <a:off x="3953312" y="3040993"/>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F10E98B3-0841-468A-AF38-367F9BC365C8}"/>
              </a:ext>
            </a:extLst>
          </p:cNvPr>
          <p:cNvCxnSpPr>
            <a:cxnSpLocks/>
          </p:cNvCxnSpPr>
          <p:nvPr/>
        </p:nvCxnSpPr>
        <p:spPr bwMode="auto">
          <a:xfrm>
            <a:off x="3962400" y="2410220"/>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140D117D-7AAD-491C-8B94-3E27D01383EA}"/>
              </a:ext>
            </a:extLst>
          </p:cNvPr>
          <p:cNvCxnSpPr>
            <a:cxnSpLocks/>
          </p:cNvCxnSpPr>
          <p:nvPr/>
        </p:nvCxnSpPr>
        <p:spPr bwMode="auto">
          <a:xfrm>
            <a:off x="3009900" y="3360576"/>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321FDFFB-6534-4960-AC3F-6C874DFED11B}"/>
              </a:ext>
            </a:extLst>
          </p:cNvPr>
          <p:cNvCxnSpPr>
            <a:cxnSpLocks/>
          </p:cNvCxnSpPr>
          <p:nvPr/>
        </p:nvCxnSpPr>
        <p:spPr bwMode="auto">
          <a:xfrm>
            <a:off x="6019800" y="3360576"/>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8" name="Rectangle 37">
            <a:extLst>
              <a:ext uri="{FF2B5EF4-FFF2-40B4-BE49-F238E27FC236}">
                <a16:creationId xmlns:a16="http://schemas.microsoft.com/office/drawing/2014/main" id="{6047479D-86DB-4979-BD5C-117E9E214BF1}"/>
              </a:ext>
            </a:extLst>
          </p:cNvPr>
          <p:cNvSpPr/>
          <p:nvPr/>
        </p:nvSpPr>
        <p:spPr bwMode="auto">
          <a:xfrm>
            <a:off x="2057400" y="3435662"/>
            <a:ext cx="1905000" cy="67913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Ad-Hoc </a:t>
            </a:r>
            <a:r>
              <a:rPr lang="en-US" sz="2000" i="1" dirty="0">
                <a:solidFill>
                  <a:schemeClr val="tx1"/>
                </a:solidFill>
              </a:rPr>
              <a:t>1</a:t>
            </a:r>
            <a:r>
              <a:rPr lang="en-US" sz="2000"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tx1"/>
                </a:solidFill>
                <a:effectLst/>
              </a:rPr>
              <a:t>Chair(s)</a:t>
            </a:r>
          </a:p>
        </p:txBody>
      </p:sp>
      <p:sp>
        <p:nvSpPr>
          <p:cNvPr id="39" name="Rectangle 38">
            <a:extLst>
              <a:ext uri="{FF2B5EF4-FFF2-40B4-BE49-F238E27FC236}">
                <a16:creationId xmlns:a16="http://schemas.microsoft.com/office/drawing/2014/main" id="{BE561A9E-344D-44FE-8BB1-F9B2F731BCAA}"/>
              </a:ext>
            </a:extLst>
          </p:cNvPr>
          <p:cNvSpPr/>
          <p:nvPr/>
        </p:nvSpPr>
        <p:spPr bwMode="auto">
          <a:xfrm>
            <a:off x="5019943" y="3435661"/>
            <a:ext cx="2018438" cy="679135"/>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Ad-Hoc </a:t>
            </a:r>
            <a:r>
              <a:rPr lang="en-US" sz="2000" i="1" dirty="0">
                <a:solidFill>
                  <a:schemeClr val="tx1"/>
                </a:solidFill>
              </a:rPr>
              <a:t>N</a:t>
            </a:r>
            <a:r>
              <a:rPr lang="en-US" sz="2000"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Chair(s)</a:t>
            </a:r>
          </a:p>
        </p:txBody>
      </p:sp>
      <p:sp>
        <p:nvSpPr>
          <p:cNvPr id="41" name="TextBox 40">
            <a:extLst>
              <a:ext uri="{FF2B5EF4-FFF2-40B4-BE49-F238E27FC236}">
                <a16:creationId xmlns:a16="http://schemas.microsoft.com/office/drawing/2014/main" id="{FACAFD8F-4F50-4245-8C61-6A64F1611322}"/>
              </a:ext>
            </a:extLst>
          </p:cNvPr>
          <p:cNvSpPr txBox="1"/>
          <p:nvPr/>
        </p:nvSpPr>
        <p:spPr>
          <a:xfrm>
            <a:off x="4249578" y="3540139"/>
            <a:ext cx="492443" cy="461665"/>
          </a:xfrm>
          <a:prstGeom prst="rect">
            <a:avLst/>
          </a:prstGeom>
          <a:noFill/>
        </p:spPr>
        <p:txBody>
          <a:bodyPr wrap="none" rtlCol="0">
            <a:spAutoFit/>
          </a:bodyPr>
          <a:lstStyle/>
          <a:p>
            <a:r>
              <a:rPr lang="en-US" dirty="0">
                <a:solidFill>
                  <a:schemeClr val="tx1"/>
                </a:solidFill>
              </a:rPr>
              <a:t>…</a:t>
            </a:r>
          </a:p>
        </p:txBody>
      </p:sp>
      <p:sp>
        <p:nvSpPr>
          <p:cNvPr id="45" name="TextBox 44">
            <a:extLst>
              <a:ext uri="{FF2B5EF4-FFF2-40B4-BE49-F238E27FC236}">
                <a16:creationId xmlns:a16="http://schemas.microsoft.com/office/drawing/2014/main" id="{6C81672E-9982-4CC8-A59B-FBC38DC52450}"/>
              </a:ext>
            </a:extLst>
          </p:cNvPr>
          <p:cNvSpPr txBox="1"/>
          <p:nvPr/>
        </p:nvSpPr>
        <p:spPr>
          <a:xfrm>
            <a:off x="7125562" y="3478584"/>
            <a:ext cx="2018438" cy="523220"/>
          </a:xfrm>
          <a:prstGeom prst="rect">
            <a:avLst/>
          </a:prstGeom>
          <a:noFill/>
        </p:spPr>
        <p:txBody>
          <a:bodyPr wrap="square" rtlCol="0">
            <a:spAutoFit/>
          </a:bodyPr>
          <a:lstStyle/>
          <a:p>
            <a:r>
              <a:rPr lang="en-US" sz="1400" dirty="0">
                <a:solidFill>
                  <a:schemeClr val="tx1"/>
                </a:solidFill>
              </a:rPr>
              <a:t>Decided:     TG Members</a:t>
            </a:r>
          </a:p>
          <a:p>
            <a:r>
              <a:rPr lang="en-US" sz="1400" dirty="0">
                <a:solidFill>
                  <a:schemeClr val="tx1"/>
                </a:solidFill>
              </a:rPr>
              <a:t>Confirmed: TG Majority</a:t>
            </a:r>
          </a:p>
        </p:txBody>
      </p:sp>
    </p:spTree>
    <p:extLst>
      <p:ext uri="{BB962C8B-B14F-4D97-AF65-F5344CB8AC3E}">
        <p14:creationId xmlns:p14="http://schemas.microsoft.com/office/powerpoint/2010/main" val="32383883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75119-F6C5-4C5A-B13D-F123BD7E03BE}"/>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45677BBF-DA2D-4151-83D0-1E20E0563726}"/>
              </a:ext>
            </a:extLst>
          </p:cNvPr>
          <p:cNvSpPr>
            <a:spLocks noGrp="1"/>
          </p:cNvSpPr>
          <p:nvPr>
            <p:ph idx="1"/>
          </p:nvPr>
        </p:nvSpPr>
        <p:spPr/>
        <p:txBody>
          <a:bodyPr/>
          <a:lstStyle/>
          <a:p>
            <a:pPr>
              <a:buFont typeface="Arial" panose="020B0604020202020204" pitchFamily="34" charset="0"/>
              <a:buChar char="•"/>
            </a:pPr>
            <a:r>
              <a:rPr lang="en-US" dirty="0"/>
              <a:t>How many ad-hoc groups do you prefer?</a:t>
            </a:r>
          </a:p>
          <a:p>
            <a:pPr lvl="1">
              <a:buFont typeface="Arial" panose="020B0604020202020204" pitchFamily="34" charset="0"/>
              <a:buChar char="•"/>
            </a:pPr>
            <a:r>
              <a:rPr lang="en-US" dirty="0"/>
              <a:t>Two Ad-hoc groups (67)</a:t>
            </a:r>
          </a:p>
          <a:p>
            <a:pPr lvl="1">
              <a:buFont typeface="Arial" panose="020B0604020202020204" pitchFamily="34" charset="0"/>
              <a:buChar char="•"/>
            </a:pPr>
            <a:r>
              <a:rPr lang="en-US" dirty="0"/>
              <a:t>Three Ad-hoc groups (9)</a:t>
            </a:r>
          </a:p>
          <a:p>
            <a:pPr lvl="1">
              <a:buFont typeface="Arial" panose="020B0604020202020204" pitchFamily="34" charset="0"/>
              <a:buChar char="•"/>
            </a:pPr>
            <a:r>
              <a:rPr lang="en-US" dirty="0"/>
              <a:t>Four Ad-hoc groups (53)</a:t>
            </a:r>
          </a:p>
          <a:p>
            <a:pPr lvl="1">
              <a:buFont typeface="Arial" panose="020B0604020202020204" pitchFamily="34" charset="0"/>
              <a:buChar char="•"/>
            </a:pPr>
            <a:r>
              <a:rPr lang="en-US" dirty="0"/>
              <a:t>Five Ad-hoc groups (12)</a:t>
            </a:r>
          </a:p>
          <a:p>
            <a:pPr lvl="1">
              <a:buFont typeface="Arial" panose="020B0604020202020204" pitchFamily="34" charset="0"/>
              <a:buChar char="•"/>
            </a:pPr>
            <a:r>
              <a:rPr lang="en-US" dirty="0"/>
              <a:t>None (1)</a:t>
            </a:r>
          </a:p>
          <a:p>
            <a:pPr lvl="1">
              <a:buFont typeface="Arial" panose="020B0604020202020204" pitchFamily="34" charset="0"/>
              <a:buChar char="•"/>
            </a:pPr>
            <a:r>
              <a:rPr lang="en-US" dirty="0"/>
              <a:t>Abstain (2)</a:t>
            </a:r>
          </a:p>
        </p:txBody>
      </p:sp>
      <p:sp>
        <p:nvSpPr>
          <p:cNvPr id="4" name="Slide Number Placeholder 3">
            <a:extLst>
              <a:ext uri="{FF2B5EF4-FFF2-40B4-BE49-F238E27FC236}">
                <a16:creationId xmlns:a16="http://schemas.microsoft.com/office/drawing/2014/main" id="{272738EE-8151-48FA-8D5A-2BB5EEB8F961}"/>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444737EB-80D0-4B4C-84F3-23336519716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5054911-A778-4412-9233-8D9EC955ABAE}"/>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8282991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01023-D319-47E9-A40B-77186EAD192A}"/>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2144E2DD-B4C9-4455-BF3D-11C5769871AF}"/>
              </a:ext>
            </a:extLst>
          </p:cNvPr>
          <p:cNvSpPr>
            <a:spLocks noGrp="1"/>
          </p:cNvSpPr>
          <p:nvPr>
            <p:ph idx="1"/>
          </p:nvPr>
        </p:nvSpPr>
        <p:spPr/>
        <p:txBody>
          <a:bodyPr/>
          <a:lstStyle/>
          <a:p>
            <a:pPr>
              <a:buFont typeface="Arial" panose="020B0604020202020204" pitchFamily="34" charset="0"/>
              <a:buChar char="•"/>
            </a:pPr>
            <a:r>
              <a:rPr lang="en-US" dirty="0"/>
              <a:t>How many ad-hoc chair(s) do you prefer?</a:t>
            </a:r>
          </a:p>
          <a:p>
            <a:pPr lvl="1">
              <a:buFont typeface="Arial" panose="020B0604020202020204" pitchFamily="34" charset="0"/>
              <a:buChar char="•"/>
            </a:pPr>
            <a:r>
              <a:rPr lang="en-US" dirty="0"/>
              <a:t>One ad-hoc chair (5)</a:t>
            </a:r>
          </a:p>
          <a:p>
            <a:pPr lvl="1">
              <a:buFont typeface="Arial" panose="020B0604020202020204" pitchFamily="34" charset="0"/>
              <a:buChar char="•"/>
            </a:pPr>
            <a:r>
              <a:rPr lang="en-US" dirty="0"/>
              <a:t>Two ad-hoc chairs (65)</a:t>
            </a:r>
          </a:p>
          <a:p>
            <a:pPr lvl="1">
              <a:buFont typeface="Arial" panose="020B0604020202020204" pitchFamily="34" charset="0"/>
              <a:buChar char="•"/>
            </a:pPr>
            <a:r>
              <a:rPr lang="en-US" dirty="0"/>
              <a:t>Three ad-hoc chairs (50)</a:t>
            </a:r>
          </a:p>
          <a:p>
            <a:pPr lvl="1">
              <a:buFont typeface="Arial" panose="020B0604020202020204" pitchFamily="34" charset="0"/>
              <a:buChar char="•"/>
            </a:pPr>
            <a:r>
              <a:rPr lang="en-US" dirty="0"/>
              <a:t>Abstain (5)</a:t>
            </a:r>
          </a:p>
        </p:txBody>
      </p:sp>
      <p:sp>
        <p:nvSpPr>
          <p:cNvPr id="4" name="Slide Number Placeholder 3">
            <a:extLst>
              <a:ext uri="{FF2B5EF4-FFF2-40B4-BE49-F238E27FC236}">
                <a16:creationId xmlns:a16="http://schemas.microsoft.com/office/drawing/2014/main" id="{E782EDCB-7899-4015-BC09-556409FEFBD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81C4AC04-339C-49EB-8A37-5F6EE5CA03D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D88F75-1924-4CBC-91FE-4A60A3529046}"/>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285484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1035B-7F3B-4566-8DC8-16409D4449B5}"/>
              </a:ext>
            </a:extLst>
          </p:cNvPr>
          <p:cNvSpPr>
            <a:spLocks noGrp="1"/>
          </p:cNvSpPr>
          <p:nvPr>
            <p:ph type="title"/>
          </p:nvPr>
        </p:nvSpPr>
        <p:spPr/>
        <p:txBody>
          <a:bodyPr/>
          <a:lstStyle/>
          <a:p>
            <a:r>
              <a:rPr lang="en-US" dirty="0"/>
              <a:t>Ad-Hoc Groups Motion</a:t>
            </a:r>
          </a:p>
        </p:txBody>
      </p:sp>
      <p:sp>
        <p:nvSpPr>
          <p:cNvPr id="3" name="Content Placeholder 2">
            <a:extLst>
              <a:ext uri="{FF2B5EF4-FFF2-40B4-BE49-F238E27FC236}">
                <a16:creationId xmlns:a16="http://schemas.microsoft.com/office/drawing/2014/main" id="{DBB0B390-25E0-4DCA-8553-05206AB88AA8}"/>
              </a:ext>
            </a:extLst>
          </p:cNvPr>
          <p:cNvSpPr>
            <a:spLocks noGrp="1"/>
          </p:cNvSpPr>
          <p:nvPr>
            <p:ph idx="1"/>
          </p:nvPr>
        </p:nvSpPr>
        <p:spPr/>
        <p:txBody>
          <a:bodyPr/>
          <a:lstStyle/>
          <a:p>
            <a:pPr>
              <a:buFont typeface="Arial" panose="020B0604020202020204" pitchFamily="34" charset="0"/>
              <a:buChar char="•"/>
            </a:pPr>
            <a:r>
              <a:rPr lang="en-US" dirty="0"/>
              <a:t>Move to create 2 ad-hoc groups for TGbe</a:t>
            </a:r>
          </a:p>
          <a:p>
            <a:pPr lvl="1">
              <a:buFont typeface="Arial" panose="020B0604020202020204" pitchFamily="34" charset="0"/>
              <a:buChar char="•"/>
            </a:pPr>
            <a:r>
              <a:rPr lang="en-US" dirty="0"/>
              <a:t>One Ad-hoc group for MAC</a:t>
            </a:r>
          </a:p>
          <a:p>
            <a:pPr lvl="1">
              <a:buFont typeface="Arial" panose="020B0604020202020204" pitchFamily="34" charset="0"/>
              <a:buChar char="•"/>
            </a:pPr>
            <a:r>
              <a:rPr lang="en-US" dirty="0"/>
              <a:t>One Ad-hoc group for PHY</a:t>
            </a:r>
          </a:p>
          <a:p>
            <a:pPr marL="57150" indent="0"/>
            <a:r>
              <a:rPr lang="en-US" sz="1800" dirty="0"/>
              <a:t>NOTE-Each ad-hoc group has 2 ad-hoc chairs</a:t>
            </a:r>
          </a:p>
          <a:p>
            <a:pPr marL="57150" indent="0"/>
            <a:endParaRPr lang="en-US" sz="1800" dirty="0"/>
          </a:p>
          <a:p>
            <a:pPr marL="57150" indent="0"/>
            <a:r>
              <a:rPr lang="en-US" sz="1800" dirty="0"/>
              <a:t>Move: Po-Kai Huang  		Second: Jianhan Liu</a:t>
            </a:r>
          </a:p>
          <a:p>
            <a:pPr marL="57150" indent="0"/>
            <a:r>
              <a:rPr lang="en-US" sz="1800" dirty="0"/>
              <a:t>Discussion: None.</a:t>
            </a:r>
          </a:p>
          <a:p>
            <a:pPr marL="57150" indent="0"/>
            <a:r>
              <a:rPr lang="en-US" sz="1800" dirty="0"/>
              <a:t>Result: 69 Y, 3 N, 20 A</a:t>
            </a:r>
          </a:p>
          <a:p>
            <a:pPr marL="57150" indent="0"/>
            <a:r>
              <a:rPr lang="en-US" sz="1800" dirty="0">
                <a:highlight>
                  <a:srgbClr val="00FF00"/>
                </a:highlight>
              </a:rPr>
              <a:t>MOTION PASSES.</a:t>
            </a:r>
            <a:endParaRPr lang="en-US" dirty="0"/>
          </a:p>
          <a:p>
            <a:r>
              <a:rPr lang="en-US" dirty="0"/>
              <a:t>	</a:t>
            </a:r>
          </a:p>
        </p:txBody>
      </p:sp>
      <p:sp>
        <p:nvSpPr>
          <p:cNvPr id="4" name="Slide Number Placeholder 3">
            <a:extLst>
              <a:ext uri="{FF2B5EF4-FFF2-40B4-BE49-F238E27FC236}">
                <a16:creationId xmlns:a16="http://schemas.microsoft.com/office/drawing/2014/main" id="{AE25AF12-7E23-4C06-B788-EF3F8CEFB761}"/>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062480CD-EF38-418E-AE64-63D71D96A83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5F451C8-01D9-4EA1-9DC5-5D44A4E585A0}"/>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5877660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solidFill>
                  <a:schemeClr val="tx1"/>
                </a:solidFill>
              </a:rPr>
              <a:t>Ad-Hoc Chairs Election Process</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2971800"/>
            <a:ext cx="7770813" cy="3495133"/>
          </a:xfrm>
        </p:spPr>
        <p:txBody>
          <a:bodyPr/>
          <a:lstStyle/>
          <a:p>
            <a:pPr>
              <a:buFont typeface="Arial" panose="020B0604020202020204" pitchFamily="34" charset="0"/>
              <a:buChar char="•"/>
            </a:pPr>
            <a:r>
              <a:rPr lang="en-US" sz="2000" dirty="0"/>
              <a:t>How many Ad-Hoc Chairs?</a:t>
            </a:r>
          </a:p>
          <a:p>
            <a:pPr lvl="1">
              <a:buFont typeface="Arial" panose="020B0604020202020204" pitchFamily="34" charset="0"/>
              <a:buChar char="•"/>
            </a:pPr>
            <a:r>
              <a:rPr lang="en-US" sz="1800" dirty="0"/>
              <a:t>TBD</a:t>
            </a:r>
          </a:p>
          <a:p>
            <a:pPr>
              <a:buFont typeface="Arial" panose="020B0604020202020204" pitchFamily="34" charset="0"/>
              <a:buChar char="•"/>
            </a:pPr>
            <a:r>
              <a:rPr lang="en-US" sz="2000" dirty="0"/>
              <a:t>Proposed Election Process (if K &lt; M)</a:t>
            </a:r>
          </a:p>
          <a:p>
            <a:pPr marL="914400" lvl="1" indent="-457200">
              <a:buFont typeface="+mj-lt"/>
              <a:buAutoNum type="arabicPeriod"/>
            </a:pPr>
            <a:r>
              <a:rPr lang="en-US" sz="1800" b="1" dirty="0"/>
              <a:t>First Voting Round </a:t>
            </a:r>
            <a:r>
              <a:rPr lang="en-US" sz="1800" dirty="0"/>
              <a:t>– Members select K out of M candidates</a:t>
            </a:r>
          </a:p>
          <a:p>
            <a:pPr marL="1314450" lvl="2" indent="-457200">
              <a:buFont typeface="Arial" panose="020B0604020202020204" pitchFamily="34" charset="0"/>
              <a:buChar char="•"/>
            </a:pPr>
            <a:r>
              <a:rPr lang="en-US" sz="1600" dirty="0"/>
              <a:t>1</a:t>
            </a:r>
            <a:r>
              <a:rPr lang="en-US" sz="1600" baseline="30000" dirty="0"/>
              <a:t>st</a:t>
            </a:r>
            <a:r>
              <a:rPr lang="en-US" sz="1600" dirty="0"/>
              <a:t> Ad-Hoc Chair: Candidate with highest number of votes</a:t>
            </a:r>
          </a:p>
          <a:p>
            <a:pPr marL="1314450" lvl="2" indent="-457200">
              <a:buFont typeface="Arial" panose="020B0604020202020204" pitchFamily="34" charset="0"/>
              <a:buChar char="•"/>
            </a:pPr>
            <a:r>
              <a:rPr lang="en-US" sz="1600" dirty="0"/>
              <a:t>K</a:t>
            </a:r>
            <a:r>
              <a:rPr lang="en-US" sz="1600" baseline="30000" dirty="0"/>
              <a:t>th</a:t>
            </a:r>
            <a:r>
              <a:rPr lang="en-US" sz="1600" dirty="0"/>
              <a:t> Ad-Hoc Chair: Candidate with K</a:t>
            </a:r>
            <a:r>
              <a:rPr lang="en-US" sz="1600" baseline="30000" dirty="0"/>
              <a:t>th</a:t>
            </a:r>
            <a:r>
              <a:rPr lang="en-US" sz="1600" dirty="0"/>
              <a:t> highest number of votes</a:t>
            </a:r>
          </a:p>
          <a:p>
            <a:pPr marL="914400" lvl="1" indent="-457200">
              <a:buFont typeface="+mj-lt"/>
              <a:buAutoNum type="arabicPeriod"/>
            </a:pPr>
            <a:r>
              <a:rPr lang="en-US" sz="1800" b="1" dirty="0"/>
              <a:t>Draw Round (optional) </a:t>
            </a:r>
            <a:r>
              <a:rPr lang="en-US" sz="1800" dirty="0"/>
              <a:t>– If &gt;1 candidates get same # of votes</a:t>
            </a:r>
          </a:p>
          <a:p>
            <a:pPr marL="1314450" lvl="2" indent="-457200">
              <a:buFont typeface="Arial" panose="020B0604020202020204" pitchFamily="34" charset="0"/>
              <a:buChar char="•"/>
            </a:pPr>
            <a:r>
              <a:rPr lang="en-US" sz="1600" dirty="0"/>
              <a:t>Members select one out of the X candidates</a:t>
            </a:r>
          </a:p>
          <a:p>
            <a:pPr marL="914400" lvl="1" indent="-457200">
              <a:buFont typeface="+mj-lt"/>
              <a:buAutoNum type="arabicPeriod"/>
            </a:pPr>
            <a:r>
              <a:rPr lang="en-US" sz="1800" b="1" dirty="0"/>
              <a:t>Final Round</a:t>
            </a:r>
            <a:r>
              <a:rPr lang="en-US" sz="1800" dirty="0"/>
              <a:t> – Approve selected Ad-Hoc Chairs with TG majority</a:t>
            </a:r>
          </a:p>
          <a:p>
            <a:pPr marL="1314450" lvl="2" indent="-45720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dirty="0"/>
              <a:t>September 2019</a:t>
            </a:r>
            <a:endParaRPr lang="en-GB" dirty="0"/>
          </a:p>
        </p:txBody>
      </p:sp>
      <p:sp>
        <p:nvSpPr>
          <p:cNvPr id="7" name="Rectangle 6">
            <a:extLst>
              <a:ext uri="{FF2B5EF4-FFF2-40B4-BE49-F238E27FC236}">
                <a16:creationId xmlns:a16="http://schemas.microsoft.com/office/drawing/2014/main" id="{9F4C402B-74E5-41C2-882B-EC6665999EB9}"/>
              </a:ext>
            </a:extLst>
          </p:cNvPr>
          <p:cNvSpPr/>
          <p:nvPr/>
        </p:nvSpPr>
        <p:spPr bwMode="auto">
          <a:xfrm>
            <a:off x="3581400" y="1828800"/>
            <a:ext cx="1600200" cy="4572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t>Election</a:t>
            </a: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id="{429C9BA3-3C86-43CE-B239-85DCA47D38B7}"/>
              </a:ext>
            </a:extLst>
          </p:cNvPr>
          <p:cNvSpPr txBox="1"/>
          <p:nvPr/>
        </p:nvSpPr>
        <p:spPr>
          <a:xfrm>
            <a:off x="1605661" y="1545760"/>
            <a:ext cx="1241045" cy="1077218"/>
          </a:xfrm>
          <a:prstGeom prst="rect">
            <a:avLst/>
          </a:prstGeom>
          <a:noFill/>
        </p:spPr>
        <p:txBody>
          <a:bodyPr wrap="none" rtlCol="0">
            <a:spAutoFit/>
          </a:bodyPr>
          <a:lstStyle/>
          <a:p>
            <a:r>
              <a:rPr lang="en-US" sz="1600" dirty="0">
                <a:solidFill>
                  <a:schemeClr val="tx1"/>
                </a:solidFill>
              </a:rPr>
              <a:t>Candidate 1</a:t>
            </a:r>
          </a:p>
          <a:p>
            <a:r>
              <a:rPr lang="en-US" sz="1600" dirty="0">
                <a:solidFill>
                  <a:schemeClr val="tx1"/>
                </a:solidFill>
              </a:rPr>
              <a:t>Candidate 2,</a:t>
            </a:r>
          </a:p>
          <a:p>
            <a:r>
              <a:rPr lang="en-US" sz="1600" dirty="0">
                <a:solidFill>
                  <a:schemeClr val="tx1"/>
                </a:solidFill>
              </a:rPr>
              <a:t>       …</a:t>
            </a:r>
          </a:p>
          <a:p>
            <a:r>
              <a:rPr lang="en-US" sz="1600" dirty="0">
                <a:solidFill>
                  <a:schemeClr val="tx1"/>
                </a:solidFill>
              </a:rPr>
              <a:t>Candidate </a:t>
            </a:r>
            <a:r>
              <a:rPr lang="en-US" sz="1600" i="1" dirty="0">
                <a:solidFill>
                  <a:schemeClr val="tx1"/>
                </a:solidFill>
              </a:rPr>
              <a:t>M</a:t>
            </a:r>
          </a:p>
        </p:txBody>
      </p:sp>
      <p:cxnSp>
        <p:nvCxnSpPr>
          <p:cNvPr id="10" name="Straight Arrow Connector 9">
            <a:extLst>
              <a:ext uri="{FF2B5EF4-FFF2-40B4-BE49-F238E27FC236}">
                <a16:creationId xmlns:a16="http://schemas.microsoft.com/office/drawing/2014/main" id="{04EB6131-348E-4C18-8E67-4DBC0B5ED133}"/>
              </a:ext>
            </a:extLst>
          </p:cNvPr>
          <p:cNvCxnSpPr>
            <a:cxnSpLocks/>
          </p:cNvCxnSpPr>
          <p:nvPr/>
        </p:nvCxnSpPr>
        <p:spPr bwMode="auto">
          <a:xfrm>
            <a:off x="2819400" y="1713707"/>
            <a:ext cx="762000" cy="19129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2" name="Straight Arrow Connector 11">
            <a:extLst>
              <a:ext uri="{FF2B5EF4-FFF2-40B4-BE49-F238E27FC236}">
                <a16:creationId xmlns:a16="http://schemas.microsoft.com/office/drawing/2014/main" id="{17C40E9A-EBFD-4DE5-85D1-DD5B14C40C82}"/>
              </a:ext>
            </a:extLst>
          </p:cNvPr>
          <p:cNvCxnSpPr>
            <a:cxnSpLocks/>
            <a:stCxn id="8" idx="3"/>
            <a:endCxn id="7" idx="1"/>
          </p:cNvCxnSpPr>
          <p:nvPr/>
        </p:nvCxnSpPr>
        <p:spPr bwMode="auto">
          <a:xfrm flipV="1">
            <a:off x="2846706" y="2057400"/>
            <a:ext cx="734694" cy="2696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4" name="Straight Arrow Connector 13">
            <a:extLst>
              <a:ext uri="{FF2B5EF4-FFF2-40B4-BE49-F238E27FC236}">
                <a16:creationId xmlns:a16="http://schemas.microsoft.com/office/drawing/2014/main" id="{85DB6F37-18BB-4C62-A09C-9CD229DF9D79}"/>
              </a:ext>
            </a:extLst>
          </p:cNvPr>
          <p:cNvCxnSpPr>
            <a:cxnSpLocks/>
          </p:cNvCxnSpPr>
          <p:nvPr/>
        </p:nvCxnSpPr>
        <p:spPr bwMode="auto">
          <a:xfrm flipV="1">
            <a:off x="2819400" y="2209800"/>
            <a:ext cx="762000" cy="2676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8" name="Straight Arrow Connector 17">
            <a:extLst>
              <a:ext uri="{FF2B5EF4-FFF2-40B4-BE49-F238E27FC236}">
                <a16:creationId xmlns:a16="http://schemas.microsoft.com/office/drawing/2014/main" id="{0CCE06A2-EC98-48B7-B058-D75774F2CE35}"/>
              </a:ext>
            </a:extLst>
          </p:cNvPr>
          <p:cNvCxnSpPr>
            <a:cxnSpLocks/>
            <a:endCxn id="19" idx="1"/>
          </p:cNvCxnSpPr>
          <p:nvPr/>
        </p:nvCxnSpPr>
        <p:spPr bwMode="auto">
          <a:xfrm flipV="1">
            <a:off x="5181600" y="1843516"/>
            <a:ext cx="570706" cy="9642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TextBox 18">
            <a:extLst>
              <a:ext uri="{FF2B5EF4-FFF2-40B4-BE49-F238E27FC236}">
                <a16:creationId xmlns:a16="http://schemas.microsoft.com/office/drawing/2014/main" id="{1C33C7F0-11A2-4C85-95B6-09A7734B464D}"/>
              </a:ext>
            </a:extLst>
          </p:cNvPr>
          <p:cNvSpPr txBox="1"/>
          <p:nvPr/>
        </p:nvSpPr>
        <p:spPr>
          <a:xfrm>
            <a:off x="5752306" y="1643461"/>
            <a:ext cx="1938608" cy="400110"/>
          </a:xfrm>
          <a:prstGeom prst="rect">
            <a:avLst/>
          </a:prstGeom>
          <a:noFill/>
        </p:spPr>
        <p:txBody>
          <a:bodyPr wrap="none" rtlCol="0">
            <a:spAutoFit/>
          </a:bodyPr>
          <a:lstStyle/>
          <a:p>
            <a:r>
              <a:rPr lang="en-US" sz="2000" dirty="0">
                <a:solidFill>
                  <a:schemeClr val="tx1"/>
                </a:solidFill>
              </a:rPr>
              <a:t>1</a:t>
            </a:r>
            <a:r>
              <a:rPr lang="en-US" sz="2000" baseline="30000" dirty="0">
                <a:solidFill>
                  <a:schemeClr val="tx1"/>
                </a:solidFill>
              </a:rPr>
              <a:t>st</a:t>
            </a:r>
            <a:r>
              <a:rPr lang="en-US" sz="2000" dirty="0">
                <a:solidFill>
                  <a:schemeClr val="tx1"/>
                </a:solidFill>
              </a:rPr>
              <a:t> Ad-Hoc Chair</a:t>
            </a:r>
          </a:p>
        </p:txBody>
      </p:sp>
      <p:sp>
        <p:nvSpPr>
          <p:cNvPr id="20" name="TextBox 19">
            <a:extLst>
              <a:ext uri="{FF2B5EF4-FFF2-40B4-BE49-F238E27FC236}">
                <a16:creationId xmlns:a16="http://schemas.microsoft.com/office/drawing/2014/main" id="{54A334F1-B2BC-434D-9A70-B11D2D947D49}"/>
              </a:ext>
            </a:extLst>
          </p:cNvPr>
          <p:cNvSpPr txBox="1"/>
          <p:nvPr/>
        </p:nvSpPr>
        <p:spPr>
          <a:xfrm>
            <a:off x="5752306" y="2085776"/>
            <a:ext cx="2013949" cy="400110"/>
          </a:xfrm>
          <a:prstGeom prst="rect">
            <a:avLst/>
          </a:prstGeom>
          <a:noFill/>
        </p:spPr>
        <p:txBody>
          <a:bodyPr wrap="none" rtlCol="0">
            <a:spAutoFit/>
          </a:bodyPr>
          <a:lstStyle/>
          <a:p>
            <a:r>
              <a:rPr lang="en-US" sz="2000" dirty="0">
                <a:solidFill>
                  <a:schemeClr val="tx1"/>
                </a:solidFill>
              </a:rPr>
              <a:t>K</a:t>
            </a:r>
            <a:r>
              <a:rPr lang="en-US" sz="2000" baseline="30000" dirty="0">
                <a:solidFill>
                  <a:schemeClr val="tx1"/>
                </a:solidFill>
              </a:rPr>
              <a:t>th</a:t>
            </a:r>
            <a:r>
              <a:rPr lang="en-US" sz="2000" dirty="0">
                <a:solidFill>
                  <a:schemeClr val="tx1"/>
                </a:solidFill>
              </a:rPr>
              <a:t> Ad-Hoc Chair</a:t>
            </a:r>
          </a:p>
        </p:txBody>
      </p:sp>
      <p:cxnSp>
        <p:nvCxnSpPr>
          <p:cNvPr id="21" name="Straight Arrow Connector 20">
            <a:extLst>
              <a:ext uri="{FF2B5EF4-FFF2-40B4-BE49-F238E27FC236}">
                <a16:creationId xmlns:a16="http://schemas.microsoft.com/office/drawing/2014/main" id="{788A6050-8573-476E-9E1A-0E657EC2D7A6}"/>
              </a:ext>
            </a:extLst>
          </p:cNvPr>
          <p:cNvCxnSpPr>
            <a:cxnSpLocks/>
            <a:endCxn id="20" idx="1"/>
          </p:cNvCxnSpPr>
          <p:nvPr/>
        </p:nvCxnSpPr>
        <p:spPr bwMode="auto">
          <a:xfrm>
            <a:off x="5181600" y="2168625"/>
            <a:ext cx="570706" cy="1172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0329640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E694E-C156-4204-A0B1-40EA9B77B126}"/>
              </a:ext>
            </a:extLst>
          </p:cNvPr>
          <p:cNvSpPr>
            <a:spLocks noGrp="1"/>
          </p:cNvSpPr>
          <p:nvPr>
            <p:ph type="title"/>
          </p:nvPr>
        </p:nvSpPr>
        <p:spPr/>
        <p:txBody>
          <a:bodyPr/>
          <a:lstStyle/>
          <a:p>
            <a:r>
              <a:rPr lang="en-US" dirty="0"/>
              <a:t>Call for Ad-Hoc chairs</a:t>
            </a:r>
          </a:p>
        </p:txBody>
      </p:sp>
      <p:sp>
        <p:nvSpPr>
          <p:cNvPr id="3" name="Content Placeholder 2">
            <a:extLst>
              <a:ext uri="{FF2B5EF4-FFF2-40B4-BE49-F238E27FC236}">
                <a16:creationId xmlns:a16="http://schemas.microsoft.com/office/drawing/2014/main" id="{79EC96B1-BBBD-4A61-990C-748F270A232A}"/>
              </a:ext>
            </a:extLst>
          </p:cNvPr>
          <p:cNvSpPr>
            <a:spLocks noGrp="1"/>
          </p:cNvSpPr>
          <p:nvPr>
            <p:ph idx="1"/>
          </p:nvPr>
        </p:nvSpPr>
        <p:spPr>
          <a:xfrm>
            <a:off x="685800" y="1981200"/>
            <a:ext cx="7770813" cy="4343400"/>
          </a:xfrm>
        </p:spPr>
        <p:txBody>
          <a:bodyPr/>
          <a:lstStyle/>
          <a:p>
            <a:pPr>
              <a:buFont typeface="Arial" panose="020B0604020202020204" pitchFamily="34" charset="0"/>
              <a:buChar char="•"/>
            </a:pPr>
            <a:r>
              <a:rPr lang="en-US" sz="2000" dirty="0"/>
              <a:t>Candidates for MAC ad-hoc chairs</a:t>
            </a:r>
          </a:p>
          <a:p>
            <a:pPr lvl="1">
              <a:buFont typeface="Arial" panose="020B0604020202020204" pitchFamily="34" charset="0"/>
              <a:buChar char="•"/>
            </a:pPr>
            <a:r>
              <a:rPr lang="en-US" sz="1800" dirty="0"/>
              <a:t>Yongho Seok</a:t>
            </a:r>
          </a:p>
          <a:p>
            <a:pPr lvl="1">
              <a:buFont typeface="Arial" panose="020B0604020202020204" pitchFamily="34" charset="0"/>
              <a:buChar char="•"/>
            </a:pPr>
            <a:r>
              <a:rPr lang="en-US" sz="1800" dirty="0"/>
              <a:t>Jeongki Kim</a:t>
            </a:r>
          </a:p>
          <a:p>
            <a:pPr lvl="1">
              <a:buFont typeface="Arial" panose="020B0604020202020204" pitchFamily="34" charset="0"/>
              <a:buChar char="•"/>
            </a:pPr>
            <a:r>
              <a:rPr lang="en-US" sz="1800" dirty="0"/>
              <a:t>Liwen Chu</a:t>
            </a:r>
          </a:p>
          <a:p>
            <a:pPr lvl="1">
              <a:buFont typeface="Arial" panose="020B0604020202020204" pitchFamily="34" charset="0"/>
              <a:buChar char="•"/>
            </a:pPr>
            <a:r>
              <a:rPr lang="en-US" sz="1800" dirty="0"/>
              <a:t>Srinivas Kandala</a:t>
            </a:r>
          </a:p>
          <a:p>
            <a:pPr>
              <a:buFont typeface="Arial" panose="020B0604020202020204" pitchFamily="34" charset="0"/>
              <a:buChar char="•"/>
            </a:pPr>
            <a:r>
              <a:rPr lang="en-US" sz="2000" dirty="0"/>
              <a:t>Candidates for PHY ad-hoc chairs</a:t>
            </a:r>
          </a:p>
          <a:p>
            <a:pPr lvl="1">
              <a:buFont typeface="Arial" panose="020B0604020202020204" pitchFamily="34" charset="0"/>
              <a:buChar char="•"/>
            </a:pPr>
            <a:r>
              <a:rPr lang="en-US" sz="1800" dirty="0"/>
              <a:t>Bo Sun</a:t>
            </a:r>
          </a:p>
          <a:p>
            <a:pPr lvl="1">
              <a:buFont typeface="Arial" panose="020B0604020202020204" pitchFamily="34" charset="0"/>
              <a:buChar char="•"/>
            </a:pPr>
            <a:r>
              <a:rPr lang="en-US" sz="1800" dirty="0"/>
              <a:t>Sigurd Schelstraete</a:t>
            </a:r>
          </a:p>
          <a:p>
            <a:pPr lvl="1">
              <a:buFont typeface="Arial" panose="020B0604020202020204" pitchFamily="34" charset="0"/>
              <a:buChar char="•"/>
            </a:pPr>
            <a:r>
              <a:rPr lang="en-US" sz="1800" dirty="0"/>
              <a:t>Kate Meng</a:t>
            </a:r>
          </a:p>
          <a:p>
            <a:pPr lvl="1">
              <a:buFont typeface="Arial" panose="020B0604020202020204" pitchFamily="34" charset="0"/>
              <a:buChar char="•"/>
            </a:pPr>
            <a:r>
              <a:rPr lang="en-US" sz="1800" dirty="0"/>
              <a:t>Tianyu Wu</a:t>
            </a:r>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A518A7B2-CEA0-41D5-AEEF-0F89B9E4D999}"/>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5A23EB-39CE-4D77-8F87-709D34A7A68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8CF09EE-9DED-4C12-B082-EA6D86E381AD}"/>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2083980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BA2ED-E14B-45A5-8C7A-0F9454D9F2C3}"/>
              </a:ext>
            </a:extLst>
          </p:cNvPr>
          <p:cNvSpPr>
            <a:spLocks noGrp="1"/>
          </p:cNvSpPr>
          <p:nvPr>
            <p:ph type="title"/>
          </p:nvPr>
        </p:nvSpPr>
        <p:spPr/>
        <p:txBody>
          <a:bodyPr/>
          <a:lstStyle/>
          <a:p>
            <a:r>
              <a:rPr lang="en-US" dirty="0"/>
              <a:t>Submissions (1)</a:t>
            </a:r>
          </a:p>
        </p:txBody>
      </p:sp>
      <p:sp>
        <p:nvSpPr>
          <p:cNvPr id="3" name="Content Placeholder 2">
            <a:extLst>
              <a:ext uri="{FF2B5EF4-FFF2-40B4-BE49-F238E27FC236}">
                <a16:creationId xmlns:a16="http://schemas.microsoft.com/office/drawing/2014/main" id="{89FEA64C-81FC-48A2-9D51-905C6BDA23DF}"/>
              </a:ext>
            </a:extLst>
          </p:cNvPr>
          <p:cNvSpPr>
            <a:spLocks noGrp="1"/>
          </p:cNvSpPr>
          <p:nvPr>
            <p:ph idx="1"/>
          </p:nvPr>
        </p:nvSpPr>
        <p:spPr/>
        <p:txBody>
          <a:bodyPr/>
          <a:lstStyle/>
          <a:p>
            <a:pPr fontAlgn="t">
              <a:buFont typeface="Arial" panose="020B0604020202020204" pitchFamily="34" charset="0"/>
              <a:buChar char="•"/>
            </a:pPr>
            <a:r>
              <a:rPr lang="en-GB" sz="1600" b="0" dirty="0">
                <a:solidFill>
                  <a:srgbClr val="00B050"/>
                </a:solidFill>
                <a:hlinkClick r:id="rId2">
                  <a:extLst>
                    <a:ext uri="{A12FA001-AC4F-418D-AE19-62706E023703}">
                      <ahyp:hlinkClr xmlns:ahyp="http://schemas.microsoft.com/office/drawing/2018/hyperlinkcolor" val="tx"/>
                    </a:ext>
                  </a:extLst>
                </a:hlinkClick>
              </a:rPr>
              <a:t>1080r0</a:t>
            </a:r>
            <a:r>
              <a:rPr lang="en-GB" sz="1600" b="0" dirty="0">
                <a:solidFill>
                  <a:srgbClr val="00B050"/>
                </a:solidFill>
              </a:rPr>
              <a:t>-HARQ Complexity (Steve Shellhammer) [25 mins]</a:t>
            </a:r>
          </a:p>
          <a:p>
            <a:pPr fontAlgn="ctr">
              <a:buFont typeface="Arial" panose="020B0604020202020204" pitchFamily="34" charset="0"/>
              <a:buChar char="•"/>
            </a:pPr>
            <a:r>
              <a:rPr lang="en-GB" sz="1600" b="0" dirty="0">
                <a:solidFill>
                  <a:srgbClr val="00B050"/>
                </a:solidFill>
                <a:hlinkClick r:id="rId3">
                  <a:extLst>
                    <a:ext uri="{A12FA001-AC4F-418D-AE19-62706E023703}">
                      <ahyp:hlinkClr xmlns:ahyp="http://schemas.microsoft.com/office/drawing/2018/hyperlinkcolor" val="tx"/>
                    </a:ext>
                  </a:extLst>
                </a:hlinkClick>
              </a:rPr>
              <a:t>1098r1</a:t>
            </a:r>
            <a:r>
              <a:rPr lang="en-GB" sz="1600" b="0" dirty="0">
                <a:solidFill>
                  <a:srgbClr val="00B050"/>
                </a:solidFill>
              </a:rPr>
              <a:t>-Acknowledgement for HARQ transmission (Ming Gan) [15 mins]</a:t>
            </a:r>
          </a:p>
          <a:p>
            <a:pPr fontAlgn="t">
              <a:buFont typeface="Arial" panose="020B0604020202020204" pitchFamily="34" charset="0"/>
              <a:buChar char="•"/>
            </a:pPr>
            <a:r>
              <a:rPr lang="en-GB" sz="1600" b="0" dirty="0">
                <a:solidFill>
                  <a:srgbClr val="00B050"/>
                </a:solidFill>
                <a:hlinkClick r:id="rId4">
                  <a:extLst>
                    <a:ext uri="{A12FA001-AC4F-418D-AE19-62706E023703}">
                      <ahyp:hlinkClr xmlns:ahyp="http://schemas.microsoft.com/office/drawing/2018/hyperlinkcolor" val="tx"/>
                    </a:ext>
                  </a:extLst>
                </a:hlinkClick>
              </a:rPr>
              <a:t>1132r2</a:t>
            </a:r>
            <a:r>
              <a:rPr lang="en-GB" sz="1600" b="0" dirty="0">
                <a:solidFill>
                  <a:srgbClr val="00B050"/>
                </a:solidFill>
              </a:rPr>
              <a:t>-Channel coding issue in HARQ (Jinmin Kim) [20 mins]</a:t>
            </a:r>
            <a:endParaRPr lang="en-US" sz="1600" b="0" dirty="0">
              <a:solidFill>
                <a:srgbClr val="00B050"/>
              </a:solidFill>
            </a:endParaRPr>
          </a:p>
          <a:p>
            <a:pPr fontAlgn="t">
              <a:buFont typeface="Arial" panose="020B0604020202020204" pitchFamily="34" charset="0"/>
              <a:buChar char="•"/>
            </a:pPr>
            <a:r>
              <a:rPr lang="en-GB" sz="1600" b="0" dirty="0">
                <a:solidFill>
                  <a:schemeClr val="bg1">
                    <a:lumMod val="50000"/>
                  </a:schemeClr>
                </a:solidFill>
                <a:hlinkClick r:id="rId5">
                  <a:extLst>
                    <a:ext uri="{A12FA001-AC4F-418D-AE19-62706E023703}">
                      <ahyp:hlinkClr xmlns:ahyp="http://schemas.microsoft.com/office/drawing/2018/hyperlinkcolor" val="tx"/>
                    </a:ext>
                  </a:extLst>
                </a:hlinkClick>
              </a:rPr>
              <a:t>1133r0</a:t>
            </a:r>
            <a:r>
              <a:rPr lang="en-GB" sz="1600" b="0" dirty="0">
                <a:solidFill>
                  <a:schemeClr val="bg1">
                    <a:lumMod val="50000"/>
                  </a:schemeClr>
                </a:solidFill>
              </a:rPr>
              <a:t>-Some results on HARQ perf. in dense deployments (Leif Wilhelmsson)</a:t>
            </a:r>
            <a:endParaRPr lang="en-US" sz="1600" b="0" dirty="0">
              <a:solidFill>
                <a:schemeClr val="bg1">
                  <a:lumMod val="50000"/>
                </a:schemeClr>
              </a:solidFill>
            </a:endParaRPr>
          </a:p>
          <a:p>
            <a:pPr fontAlgn="t">
              <a:buFont typeface="Arial" panose="020B0604020202020204" pitchFamily="34" charset="0"/>
              <a:buChar char="•"/>
            </a:pPr>
            <a:r>
              <a:rPr lang="en-GB" sz="1600" b="0" dirty="0">
                <a:solidFill>
                  <a:schemeClr val="bg1">
                    <a:lumMod val="50000"/>
                  </a:schemeClr>
                </a:solidFill>
                <a:hlinkClick r:id="rId6">
                  <a:extLst>
                    <a:ext uri="{A12FA001-AC4F-418D-AE19-62706E023703}">
                      <ahyp:hlinkClr xmlns:ahyp="http://schemas.microsoft.com/office/drawing/2018/hyperlinkcolor" val="tx"/>
                    </a:ext>
                  </a:extLst>
                </a:hlinkClick>
              </a:rPr>
              <a:t>1146r0</a:t>
            </a:r>
            <a:r>
              <a:rPr lang="en-GB" sz="1600" b="0" dirty="0">
                <a:solidFill>
                  <a:schemeClr val="bg1">
                    <a:lumMod val="50000"/>
                  </a:schemeClr>
                </a:solidFill>
              </a:rPr>
              <a:t>-HARQ punctured CC performance evaluation (Yanyi DING)</a:t>
            </a:r>
            <a:endParaRPr lang="en-US" sz="1600" b="0" dirty="0">
              <a:solidFill>
                <a:schemeClr val="bg1">
                  <a:lumMod val="50000"/>
                </a:schemeClr>
              </a:solidFill>
            </a:endParaRPr>
          </a:p>
          <a:p>
            <a:pPr fontAlgn="t">
              <a:buFont typeface="Arial" panose="020B0604020202020204" pitchFamily="34" charset="0"/>
              <a:buChar char="•"/>
            </a:pPr>
            <a:r>
              <a:rPr lang="en-GB" sz="1600" b="0" dirty="0">
                <a:solidFill>
                  <a:schemeClr val="bg1">
                    <a:lumMod val="50000"/>
                  </a:schemeClr>
                </a:solidFill>
                <a:hlinkClick r:id="rId7">
                  <a:extLst>
                    <a:ext uri="{A12FA001-AC4F-418D-AE19-62706E023703}">
                      <ahyp:hlinkClr xmlns:ahyp="http://schemas.microsoft.com/office/drawing/2018/hyperlinkcolor" val="tx"/>
                    </a:ext>
                  </a:extLst>
                </a:hlinkClick>
              </a:rPr>
              <a:t>1172r1</a:t>
            </a:r>
            <a:r>
              <a:rPr lang="en-GB" sz="1600" b="0" dirty="0">
                <a:solidFill>
                  <a:schemeClr val="bg1">
                    <a:lumMod val="50000"/>
                  </a:schemeClr>
                </a:solidFill>
              </a:rPr>
              <a:t>-Discussion on HARQ (Wook Bong Lee)</a:t>
            </a:r>
            <a:endParaRPr lang="en-US" sz="1600" b="0" dirty="0">
              <a:solidFill>
                <a:schemeClr val="bg1">
                  <a:lumMod val="50000"/>
                </a:schemeClr>
              </a:solidFill>
            </a:endParaRPr>
          </a:p>
          <a:p>
            <a:pPr fontAlgn="t">
              <a:buFont typeface="Arial" panose="020B0604020202020204" pitchFamily="34" charset="0"/>
              <a:buChar char="•"/>
            </a:pPr>
            <a:r>
              <a:rPr lang="en-GB" sz="1600" b="0" dirty="0">
                <a:solidFill>
                  <a:schemeClr val="bg1">
                    <a:lumMod val="50000"/>
                  </a:schemeClr>
                </a:solidFill>
                <a:hlinkClick r:id="rId8">
                  <a:extLst>
                    <a:ext uri="{A12FA001-AC4F-418D-AE19-62706E023703}">
                      <ahyp:hlinkClr xmlns:ahyp="http://schemas.microsoft.com/office/drawing/2018/hyperlinkcolor" val="tx"/>
                    </a:ext>
                  </a:extLst>
                </a:hlinkClick>
              </a:rPr>
              <a:t>1196r0</a:t>
            </a:r>
            <a:r>
              <a:rPr lang="en-GB" sz="1600" b="0" dirty="0">
                <a:solidFill>
                  <a:schemeClr val="bg1">
                    <a:lumMod val="50000"/>
                  </a:schemeClr>
                </a:solidFill>
              </a:rPr>
              <a:t>-Combined HARQ and Rate Adaptation (Sebastian Max)</a:t>
            </a:r>
            <a:endParaRPr lang="en-US" sz="1600" b="0" dirty="0">
              <a:solidFill>
                <a:schemeClr val="bg1">
                  <a:lumMod val="50000"/>
                </a:schemeClr>
              </a:solidFill>
            </a:endParaRPr>
          </a:p>
          <a:p>
            <a:pPr fontAlgn="b">
              <a:buFont typeface="Arial" panose="020B0604020202020204" pitchFamily="34" charset="0"/>
              <a:buChar char="•"/>
            </a:pPr>
            <a:r>
              <a:rPr lang="en-US" sz="1600" b="0" dirty="0">
                <a:solidFill>
                  <a:schemeClr val="bg1">
                    <a:lumMod val="50000"/>
                  </a:schemeClr>
                </a:solidFill>
                <a:hlinkClick r:id="rId9">
                  <a:extLst>
                    <a:ext uri="{A12FA001-AC4F-418D-AE19-62706E023703}">
                      <ahyp:hlinkClr xmlns:ahyp="http://schemas.microsoft.com/office/drawing/2018/hyperlinkcolor" val="tx"/>
                    </a:ext>
                  </a:extLst>
                </a:hlinkClick>
              </a:rPr>
              <a:t>1459r0</a:t>
            </a:r>
            <a:r>
              <a:rPr lang="en-US" sz="1600" b="0" dirty="0">
                <a:solidFill>
                  <a:schemeClr val="bg1">
                    <a:lumMod val="50000"/>
                  </a:schemeClr>
                </a:solidFill>
              </a:rPr>
              <a:t>-HARQ applicable A-MPDU (Lei Huang)</a:t>
            </a:r>
          </a:p>
          <a:p>
            <a:pPr fontAlgn="b">
              <a:buFont typeface="Arial" panose="020B0604020202020204" pitchFamily="34" charset="0"/>
              <a:buChar char="•"/>
            </a:pPr>
            <a:r>
              <a:rPr lang="en-US" sz="1600" b="0" dirty="0">
                <a:solidFill>
                  <a:schemeClr val="bg1">
                    <a:lumMod val="50000"/>
                  </a:schemeClr>
                </a:solidFill>
                <a:hlinkClick r:id="rId10">
                  <a:extLst>
                    <a:ext uri="{A12FA001-AC4F-418D-AE19-62706E023703}">
                      <ahyp:hlinkClr xmlns:ahyp="http://schemas.microsoft.com/office/drawing/2018/hyperlinkcolor" val="tx"/>
                    </a:ext>
                  </a:extLst>
                </a:hlinkClick>
              </a:rPr>
              <a:t>1553r0</a:t>
            </a:r>
            <a:r>
              <a:rPr lang="en-US" sz="1600" b="0" dirty="0">
                <a:solidFill>
                  <a:schemeClr val="bg1">
                    <a:lumMod val="50000"/>
                  </a:schemeClr>
                </a:solidFill>
              </a:rPr>
              <a:t>-Consideration on HARQ feedback (Taewon Song)</a:t>
            </a:r>
          </a:p>
          <a:p>
            <a:pPr lvl="0" fontAlgn="b">
              <a:buFont typeface="Arial" panose="020B0604020202020204" pitchFamily="34" charset="0"/>
              <a:buChar char="•"/>
            </a:pPr>
            <a:r>
              <a:rPr lang="en-US" sz="1600" b="0" dirty="0">
                <a:solidFill>
                  <a:schemeClr val="bg1">
                    <a:lumMod val="50000"/>
                  </a:schemeClr>
                </a:solidFill>
                <a:hlinkClick r:id="rId11">
                  <a:extLst>
                    <a:ext uri="{A12FA001-AC4F-418D-AE19-62706E023703}">
                      <ahyp:hlinkClr xmlns:ahyp="http://schemas.microsoft.com/office/drawing/2018/hyperlinkcolor" val="tx"/>
                    </a:ext>
                  </a:extLst>
                </a:hlinkClick>
              </a:rPr>
              <a:t>1578r0</a:t>
            </a:r>
            <a:r>
              <a:rPr lang="en-US" sz="1600" b="0" dirty="0">
                <a:solidFill>
                  <a:schemeClr val="bg1">
                    <a:lumMod val="50000"/>
                  </a:schemeClr>
                </a:solidFill>
              </a:rPr>
              <a:t>-An HARQ Transmission Scheme for 11be (Shimi Shilo)</a:t>
            </a:r>
            <a:endParaRPr lang="en-US" b="0" dirty="0">
              <a:solidFill>
                <a:schemeClr val="bg1">
                  <a:lumMod val="50000"/>
                </a:schemeClr>
              </a:solidFill>
            </a:endParaRPr>
          </a:p>
          <a:p>
            <a:pPr fontAlgn="ctr">
              <a:buFont typeface="Arial" panose="020B0604020202020204" pitchFamily="34" charset="0"/>
              <a:buChar char="•"/>
            </a:pPr>
            <a:endParaRPr lang="en-US" sz="1600" b="0" dirty="0"/>
          </a:p>
          <a:p>
            <a:pPr fontAlgn="t">
              <a:buFont typeface="Arial" panose="020B0604020202020204" pitchFamily="34" charset="0"/>
              <a:buChar char="•"/>
            </a:pPr>
            <a:endParaRPr lang="en-US" sz="1600" b="0" dirty="0"/>
          </a:p>
          <a:p>
            <a:pPr>
              <a:buFont typeface="Arial" panose="020B0604020202020204" pitchFamily="34" charset="0"/>
              <a:buChar char="•"/>
            </a:pPr>
            <a:endParaRPr lang="en-US" sz="1600" dirty="0">
              <a:solidFill>
                <a:srgbClr val="FF0000"/>
              </a:solidFill>
            </a:endParaRPr>
          </a:p>
        </p:txBody>
      </p:sp>
      <p:sp>
        <p:nvSpPr>
          <p:cNvPr id="4" name="Slide Number Placeholder 3">
            <a:extLst>
              <a:ext uri="{FF2B5EF4-FFF2-40B4-BE49-F238E27FC236}">
                <a16:creationId xmlns:a16="http://schemas.microsoft.com/office/drawing/2014/main" id="{C2536562-3B97-4B66-A8D1-F58F70460D5B}"/>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9D7BE0C0-07D4-412B-A5D7-6FB56455EA2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B3EFFA-1390-42A4-8A0E-E162489A322A}"/>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938656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0B774-0950-4AA3-83CC-701CEF57E18D}"/>
              </a:ext>
            </a:extLst>
          </p:cNvPr>
          <p:cNvSpPr>
            <a:spLocks noGrp="1"/>
          </p:cNvSpPr>
          <p:nvPr>
            <p:ph type="title"/>
          </p:nvPr>
        </p:nvSpPr>
        <p:spPr/>
        <p:txBody>
          <a:bodyPr/>
          <a:lstStyle/>
          <a:p>
            <a:r>
              <a:rPr lang="en-US" dirty="0"/>
              <a:t>Submissions (2)</a:t>
            </a:r>
          </a:p>
        </p:txBody>
      </p:sp>
      <p:sp>
        <p:nvSpPr>
          <p:cNvPr id="3" name="Content Placeholder 2">
            <a:extLst>
              <a:ext uri="{FF2B5EF4-FFF2-40B4-BE49-F238E27FC236}">
                <a16:creationId xmlns:a16="http://schemas.microsoft.com/office/drawing/2014/main" id="{5F529DA2-F9EF-41F7-AF0B-E38D15A6B964}"/>
              </a:ext>
            </a:extLst>
          </p:cNvPr>
          <p:cNvSpPr>
            <a:spLocks noGrp="1"/>
          </p:cNvSpPr>
          <p:nvPr>
            <p:ph idx="1"/>
          </p:nvPr>
        </p:nvSpPr>
        <p:spPr/>
        <p:txBody>
          <a:bodyPr/>
          <a:lstStyle/>
          <a:p>
            <a:pPr fontAlgn="b">
              <a:buFont typeface="Arial" panose="020B0604020202020204" pitchFamily="34" charset="0"/>
              <a:buChar char="•"/>
            </a:pPr>
            <a:r>
              <a:rPr lang="en-US" sz="1600" b="0" dirty="0">
                <a:solidFill>
                  <a:schemeClr val="bg1">
                    <a:lumMod val="50000"/>
                  </a:schemeClr>
                </a:solidFill>
                <a:hlinkClick r:id="rId2">
                  <a:extLst>
                    <a:ext uri="{A12FA001-AC4F-418D-AE19-62706E023703}">
                      <ahyp:hlinkClr xmlns:ahyp="http://schemas.microsoft.com/office/drawing/2018/hyperlinkcolor" val="tx"/>
                    </a:ext>
                  </a:extLst>
                </a:hlinkClick>
              </a:rPr>
              <a:t>1589r0</a:t>
            </a:r>
            <a:r>
              <a:rPr lang="en-US" sz="1600" b="0" dirty="0">
                <a:solidFill>
                  <a:schemeClr val="bg1">
                    <a:lumMod val="50000"/>
                  </a:schemeClr>
                </a:solidFill>
              </a:rPr>
              <a:t>-What should be the HARQ unit and why? (Imran Latif)</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B8BC5944-578D-46DA-90A2-FFE73BEBF0B6}"/>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57501C16-6C6B-4D5F-B234-900FC142300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2A4BC3-4A77-427B-9019-6AB1C0C1D28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7662081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895302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F48D7-4D08-43E2-8B1F-F84107289B6B}"/>
              </a:ext>
            </a:extLst>
          </p:cNvPr>
          <p:cNvSpPr>
            <a:spLocks noGrp="1"/>
          </p:cNvSpPr>
          <p:nvPr>
            <p:ph type="title"/>
          </p:nvPr>
        </p:nvSpPr>
        <p:spPr/>
        <p:txBody>
          <a:bodyPr/>
          <a:lstStyle/>
          <a:p>
            <a:r>
              <a:rPr lang="en-US" dirty="0"/>
              <a:t>Submissions (1)</a:t>
            </a:r>
          </a:p>
        </p:txBody>
      </p:sp>
      <p:sp>
        <p:nvSpPr>
          <p:cNvPr id="3" name="Content Placeholder 2">
            <a:extLst>
              <a:ext uri="{FF2B5EF4-FFF2-40B4-BE49-F238E27FC236}">
                <a16:creationId xmlns:a16="http://schemas.microsoft.com/office/drawing/2014/main" id="{75210C35-A76A-4334-8182-079B0EB21A51}"/>
              </a:ext>
            </a:extLst>
          </p:cNvPr>
          <p:cNvSpPr>
            <a:spLocks noGrp="1"/>
          </p:cNvSpPr>
          <p:nvPr>
            <p:ph idx="1"/>
          </p:nvPr>
        </p:nvSpPr>
        <p:spPr>
          <a:xfrm>
            <a:off x="685800" y="1981200"/>
            <a:ext cx="7770813" cy="3349625"/>
          </a:xfrm>
        </p:spPr>
        <p:txBody>
          <a:bodyPr/>
          <a:lstStyle/>
          <a:p>
            <a:pPr fontAlgn="ctr">
              <a:buFont typeface="Arial" panose="020B0604020202020204" pitchFamily="34" charset="0"/>
              <a:buChar char="•"/>
            </a:pPr>
            <a:r>
              <a:rPr lang="en-US" sz="1600" b="0" dirty="0">
                <a:solidFill>
                  <a:srgbClr val="00B050"/>
                </a:solidFill>
                <a:hlinkClick r:id="rId2">
                  <a:extLst>
                    <a:ext uri="{A12FA001-AC4F-418D-AE19-62706E023703}">
                      <ahyp:hlinkClr xmlns:ahyp="http://schemas.microsoft.com/office/drawing/2018/hyperlinkcolor" val="tx"/>
                    </a:ext>
                  </a:extLst>
                </a:hlinkClick>
              </a:rPr>
              <a:t>1099r0</a:t>
            </a:r>
            <a:r>
              <a:rPr lang="en-US" sz="1600" b="0" dirty="0">
                <a:solidFill>
                  <a:srgbClr val="00B050"/>
                </a:solidFill>
              </a:rPr>
              <a:t>-Preamble structure in 11be (Ross Jian Yu) (2 SPs) [10 mins]</a:t>
            </a:r>
          </a:p>
          <a:p>
            <a:pPr fontAlgn="ctr">
              <a:buFont typeface="Arial" panose="020B0604020202020204" pitchFamily="34" charset="0"/>
              <a:buChar char="•"/>
            </a:pPr>
            <a:r>
              <a:rPr lang="en-US" sz="1600" b="0" dirty="0">
                <a:solidFill>
                  <a:srgbClr val="00B050"/>
                </a:solidFill>
                <a:hlinkClick r:id="rId3">
                  <a:extLst>
                    <a:ext uri="{A12FA001-AC4F-418D-AE19-62706E023703}">
                      <ahyp:hlinkClr xmlns:ahyp="http://schemas.microsoft.com/office/drawing/2018/hyperlinkcolor" val="tx"/>
                    </a:ext>
                  </a:extLst>
                </a:hlinkClick>
              </a:rPr>
              <a:t>1126r0</a:t>
            </a:r>
            <a:r>
              <a:rPr lang="en-US" sz="1600" b="0" dirty="0">
                <a:solidFill>
                  <a:srgbClr val="00B050"/>
                </a:solidFill>
              </a:rPr>
              <a:t>-Enhanced Resource Unit alloc. schemes for 11be (Jianhan Liu) (1 SP) [10 mins]</a:t>
            </a:r>
          </a:p>
          <a:p>
            <a:pPr fontAlgn="ctr">
              <a:buFont typeface="Arial" panose="020B0604020202020204" pitchFamily="34" charset="0"/>
              <a:buChar char="•"/>
            </a:pPr>
            <a:r>
              <a:rPr lang="en-US" sz="1600" b="0" dirty="0">
                <a:solidFill>
                  <a:srgbClr val="00B050"/>
                </a:solidFill>
                <a:hlinkClick r:id="rId4">
                  <a:extLst>
                    <a:ext uri="{A12FA001-AC4F-418D-AE19-62706E023703}">
                      <ahyp:hlinkClr xmlns:ahyp="http://schemas.microsoft.com/office/drawing/2018/hyperlinkcolor" val="tx"/>
                    </a:ext>
                  </a:extLst>
                </a:hlinkClick>
              </a:rPr>
              <a:t>1190r1</a:t>
            </a:r>
            <a:r>
              <a:rPr lang="en-US" sz="1600" b="0" dirty="0">
                <a:solidFill>
                  <a:srgbClr val="00B050"/>
                </a:solidFill>
              </a:rPr>
              <a:t>-Improved Preamble Puncturing in 11be (O. Redlich) (1 SP) [10 mins]</a:t>
            </a:r>
          </a:p>
          <a:p>
            <a:pPr fontAlgn="ctr">
              <a:buFont typeface="Arial" panose="020B0604020202020204" pitchFamily="34" charset="0"/>
              <a:buChar char="•"/>
            </a:pPr>
            <a:r>
              <a:rPr lang="en-US" sz="1600" b="0" dirty="0">
                <a:solidFill>
                  <a:schemeClr val="bg1">
                    <a:lumMod val="50000"/>
                  </a:schemeClr>
                </a:solidFill>
                <a:hlinkClick r:id="rId5">
                  <a:extLst>
                    <a:ext uri="{A12FA001-AC4F-418D-AE19-62706E023703}">
                      <ahyp:hlinkClr xmlns:ahyp="http://schemas.microsoft.com/office/drawing/2018/hyperlinkcolor" val="tx"/>
                    </a:ext>
                  </a:extLst>
                </a:hlinkClick>
              </a:rPr>
              <a:t>1340r0</a:t>
            </a:r>
            <a:r>
              <a:rPr lang="en-US" sz="1600" b="0" dirty="0">
                <a:solidFill>
                  <a:schemeClr val="bg1">
                    <a:lumMod val="50000"/>
                  </a:schemeClr>
                </a:solidFill>
              </a:rPr>
              <a:t>-Revisit Tone Plan (Brian Hart)</a:t>
            </a:r>
          </a:p>
          <a:p>
            <a:pPr fontAlgn="b">
              <a:buFont typeface="Arial" panose="020B0604020202020204" pitchFamily="34" charset="0"/>
              <a:buChar char="•"/>
            </a:pPr>
            <a:r>
              <a:rPr lang="en-US" sz="1600" b="0" dirty="0">
                <a:solidFill>
                  <a:srgbClr val="00B050"/>
                </a:solidFill>
                <a:hlinkClick r:id="rId6">
                  <a:extLst>
                    <a:ext uri="{A12FA001-AC4F-418D-AE19-62706E023703}">
                      <ahyp:hlinkClr xmlns:ahyp="http://schemas.microsoft.com/office/drawing/2018/hyperlinkcolor" val="tx"/>
                    </a:ext>
                  </a:extLst>
                </a:hlinkClick>
              </a:rPr>
              <a:t>1486r0</a:t>
            </a:r>
            <a:r>
              <a:rPr lang="en-US" sz="1600" b="0" dirty="0">
                <a:solidFill>
                  <a:srgbClr val="00B050"/>
                </a:solidFill>
              </a:rPr>
              <a:t>-Further discussion for 11be preamble (Dongguk Lim) [25 mins]</a:t>
            </a:r>
          </a:p>
          <a:p>
            <a:pPr fontAlgn="b">
              <a:buFont typeface="Arial" panose="020B0604020202020204" pitchFamily="34" charset="0"/>
              <a:buChar char="•"/>
            </a:pPr>
            <a:r>
              <a:rPr lang="en-US" sz="1600" b="0" dirty="0">
                <a:solidFill>
                  <a:schemeClr val="bg1">
                    <a:lumMod val="50000"/>
                  </a:schemeClr>
                </a:solidFill>
                <a:hlinkClick r:id="rId7">
                  <a:extLst>
                    <a:ext uri="{A12FA001-AC4F-418D-AE19-62706E023703}">
                      <ahyp:hlinkClr xmlns:ahyp="http://schemas.microsoft.com/office/drawing/2018/hyperlinkcolor" val="tx"/>
                    </a:ext>
                  </a:extLst>
                </a:hlinkClick>
              </a:rPr>
              <a:t>1487r0</a:t>
            </a:r>
            <a:r>
              <a:rPr lang="en-US" sz="1600" b="0" dirty="0">
                <a:solidFill>
                  <a:schemeClr val="bg1">
                    <a:lumMod val="50000"/>
                  </a:schemeClr>
                </a:solidFill>
              </a:rPr>
              <a:t>-11be tone plan (Ross Jian Yu)</a:t>
            </a:r>
          </a:p>
          <a:p>
            <a:pPr fontAlgn="b">
              <a:buFont typeface="Arial" panose="020B0604020202020204" pitchFamily="34" charset="0"/>
              <a:buChar char="•"/>
            </a:pPr>
            <a:r>
              <a:rPr lang="en-US" sz="1600" b="0" dirty="0">
                <a:solidFill>
                  <a:srgbClr val="00B050"/>
                </a:solidFill>
                <a:hlinkClick r:id="rId8">
                  <a:extLst>
                    <a:ext uri="{A12FA001-AC4F-418D-AE19-62706E023703}">
                      <ahyp:hlinkClr xmlns:ahyp="http://schemas.microsoft.com/office/drawing/2018/hyperlinkcolor" val="tx"/>
                    </a:ext>
                  </a:extLst>
                </a:hlinkClick>
              </a:rPr>
              <a:t>1488r0</a:t>
            </a:r>
            <a:r>
              <a:rPr lang="en-US" sz="1600" b="0" dirty="0">
                <a:solidFill>
                  <a:srgbClr val="00B050"/>
                </a:solidFill>
              </a:rPr>
              <a:t>-Auto-detection in 11be (Ross Jian Yu) [25 mins]</a:t>
            </a:r>
          </a:p>
          <a:p>
            <a:pPr fontAlgn="b">
              <a:buFont typeface="Arial" panose="020B0604020202020204" pitchFamily="34" charset="0"/>
              <a:buChar char="•"/>
            </a:pPr>
            <a:r>
              <a:rPr lang="en-US" sz="1600" b="0" dirty="0">
                <a:solidFill>
                  <a:schemeClr val="bg1">
                    <a:lumMod val="50000"/>
                  </a:schemeClr>
                </a:solidFill>
                <a:hlinkClick r:id="rId9">
                  <a:extLst>
                    <a:ext uri="{A12FA001-AC4F-418D-AE19-62706E023703}">
                      <ahyp:hlinkClr xmlns:ahyp="http://schemas.microsoft.com/office/drawing/2018/hyperlinkcolor" val="tx"/>
                    </a:ext>
                  </a:extLst>
                </a:hlinkClick>
              </a:rPr>
              <a:t>1492r0</a:t>
            </a:r>
            <a:r>
              <a:rPr lang="en-US" sz="1600" b="0" dirty="0">
                <a:solidFill>
                  <a:schemeClr val="bg1">
                    <a:lumMod val="50000"/>
                  </a:schemeClr>
                </a:solidFill>
              </a:rPr>
              <a:t>-Phase Rotation for 320MHz (Eunsung Park)</a:t>
            </a:r>
          </a:p>
          <a:p>
            <a:pPr fontAlgn="b">
              <a:buFont typeface="Arial" panose="020B0604020202020204" pitchFamily="34" charset="0"/>
              <a:buChar char="•"/>
            </a:pPr>
            <a:r>
              <a:rPr lang="en-US" sz="1600" b="0" dirty="0">
                <a:solidFill>
                  <a:schemeClr val="bg1">
                    <a:lumMod val="50000"/>
                  </a:schemeClr>
                </a:solidFill>
                <a:hlinkClick r:id="rId10">
                  <a:extLst>
                    <a:ext uri="{A12FA001-AC4F-418D-AE19-62706E023703}">
                      <ahyp:hlinkClr xmlns:ahyp="http://schemas.microsoft.com/office/drawing/2018/hyperlinkcolor" val="tx"/>
                    </a:ext>
                  </a:extLst>
                </a:hlinkClick>
              </a:rPr>
              <a:t>1493r0</a:t>
            </a:r>
            <a:r>
              <a:rPr lang="en-US" sz="1600" b="0" dirty="0">
                <a:solidFill>
                  <a:schemeClr val="bg1">
                    <a:lumMod val="50000"/>
                  </a:schemeClr>
                </a:solidFill>
              </a:rPr>
              <a:t>-Non-OFDMA Tone Plan for 320MHz (Eunsung Park)</a:t>
            </a:r>
          </a:p>
          <a:p>
            <a:pPr fontAlgn="b">
              <a:buFont typeface="Arial" panose="020B0604020202020204" pitchFamily="34" charset="0"/>
              <a:buChar char="•"/>
            </a:pPr>
            <a:r>
              <a:rPr lang="en-US" sz="1600" b="0" dirty="0">
                <a:solidFill>
                  <a:srgbClr val="00B050"/>
                </a:solidFill>
                <a:hlinkClick r:id="rId11">
                  <a:extLst>
                    <a:ext uri="{A12FA001-AC4F-418D-AE19-62706E023703}">
                      <ahyp:hlinkClr xmlns:ahyp="http://schemas.microsoft.com/office/drawing/2018/hyperlinkcolor" val="tx"/>
                    </a:ext>
                  </a:extLst>
                </a:hlinkClick>
              </a:rPr>
              <a:t>1511r0</a:t>
            </a:r>
            <a:r>
              <a:rPr lang="en-US" sz="1600" b="0" dirty="0">
                <a:solidFill>
                  <a:srgbClr val="00B050"/>
                </a:solidFill>
              </a:rPr>
              <a:t>-Preamble autodetection for 11be (Lei Huang) [20 mins]</a:t>
            </a:r>
          </a:p>
        </p:txBody>
      </p:sp>
      <p:sp>
        <p:nvSpPr>
          <p:cNvPr id="4" name="Slide Number Placeholder 3">
            <a:extLst>
              <a:ext uri="{FF2B5EF4-FFF2-40B4-BE49-F238E27FC236}">
                <a16:creationId xmlns:a16="http://schemas.microsoft.com/office/drawing/2014/main" id="{F2A78D88-397C-43CD-A416-51B71AA3EE7B}"/>
              </a:ext>
            </a:extLst>
          </p:cNvPr>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114891E5-738B-41AF-9B6D-B0EA9DB5A72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A780643-F5F7-4CF6-AB63-CC3EA0C608EF}"/>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0545319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F48D7-4D08-43E2-8B1F-F84107289B6B}"/>
              </a:ext>
            </a:extLst>
          </p:cNvPr>
          <p:cNvSpPr>
            <a:spLocks noGrp="1"/>
          </p:cNvSpPr>
          <p:nvPr>
            <p:ph type="title"/>
          </p:nvPr>
        </p:nvSpPr>
        <p:spPr/>
        <p:txBody>
          <a:bodyPr/>
          <a:lstStyle/>
          <a:p>
            <a:r>
              <a:rPr lang="en-US" dirty="0"/>
              <a:t>Submissions (2)</a:t>
            </a:r>
          </a:p>
        </p:txBody>
      </p:sp>
      <p:sp>
        <p:nvSpPr>
          <p:cNvPr id="3" name="Content Placeholder 2">
            <a:extLst>
              <a:ext uri="{FF2B5EF4-FFF2-40B4-BE49-F238E27FC236}">
                <a16:creationId xmlns:a16="http://schemas.microsoft.com/office/drawing/2014/main" id="{75210C35-A76A-4334-8182-079B0EB21A51}"/>
              </a:ext>
            </a:extLst>
          </p:cNvPr>
          <p:cNvSpPr>
            <a:spLocks noGrp="1"/>
          </p:cNvSpPr>
          <p:nvPr>
            <p:ph idx="1"/>
          </p:nvPr>
        </p:nvSpPr>
        <p:spPr>
          <a:xfrm>
            <a:off x="685800" y="1981200"/>
            <a:ext cx="7770813" cy="3733800"/>
          </a:xfrm>
        </p:spPr>
        <p:txBody>
          <a:bodyPr/>
          <a:lstStyle/>
          <a:p>
            <a:pPr fontAlgn="b">
              <a:buFont typeface="Arial" panose="020B0604020202020204" pitchFamily="34" charset="0"/>
              <a:buChar char="•"/>
            </a:pPr>
            <a:r>
              <a:rPr lang="en-US" sz="1600" b="0" dirty="0">
                <a:solidFill>
                  <a:schemeClr val="bg1">
                    <a:lumMod val="50000"/>
                  </a:schemeClr>
                </a:solidFill>
              </a:rPr>
              <a:t>1516r0-11be Preamble Structure (Xiaogang Chen)</a:t>
            </a:r>
          </a:p>
          <a:p>
            <a:pPr fontAlgn="b">
              <a:buFont typeface="Arial" panose="020B0604020202020204" pitchFamily="34" charset="0"/>
              <a:buChar char="•"/>
            </a:pPr>
            <a:r>
              <a:rPr lang="en-US" sz="1600" b="0" dirty="0">
                <a:solidFill>
                  <a:schemeClr val="bg1">
                    <a:lumMod val="50000"/>
                  </a:schemeClr>
                </a:solidFill>
                <a:hlinkClick r:id="rId2">
                  <a:extLst>
                    <a:ext uri="{A12FA001-AC4F-418D-AE19-62706E023703}">
                      <ahyp:hlinkClr xmlns:ahyp="http://schemas.microsoft.com/office/drawing/2018/hyperlinkcolor" val="tx"/>
                    </a:ext>
                  </a:extLst>
                </a:hlinkClick>
              </a:rPr>
              <a:t>1519r0</a:t>
            </a:r>
            <a:r>
              <a:rPr lang="en-US" sz="1600" b="0" dirty="0">
                <a:solidFill>
                  <a:schemeClr val="bg1">
                    <a:lumMod val="50000"/>
                  </a:schemeClr>
                </a:solidFill>
              </a:rPr>
              <a:t>-Forward Compatibility for </a:t>
            </a:r>
            <a:r>
              <a:rPr lang="en-US" sz="1600" b="0" dirty="0" err="1">
                <a:solidFill>
                  <a:schemeClr val="bg1">
                    <a:lumMod val="50000"/>
                  </a:schemeClr>
                </a:solidFill>
              </a:rPr>
              <a:t>WiFi</a:t>
            </a:r>
            <a:r>
              <a:rPr lang="en-US" sz="1600" b="0" dirty="0">
                <a:solidFill>
                  <a:schemeClr val="bg1">
                    <a:lumMod val="50000"/>
                  </a:schemeClr>
                </a:solidFill>
              </a:rPr>
              <a:t> Preamble Design (Sameer Vermani)</a:t>
            </a:r>
          </a:p>
          <a:p>
            <a:pPr fontAlgn="b">
              <a:buFont typeface="Arial" panose="020B0604020202020204" pitchFamily="34" charset="0"/>
              <a:buChar char="•"/>
            </a:pPr>
            <a:r>
              <a:rPr lang="en-US" sz="1600" b="0" dirty="0">
                <a:solidFill>
                  <a:schemeClr val="bg1">
                    <a:lumMod val="50000"/>
                  </a:schemeClr>
                </a:solidFill>
                <a:hlinkClick r:id="rId3">
                  <a:extLst>
                    <a:ext uri="{A12FA001-AC4F-418D-AE19-62706E023703}">
                      <ahyp:hlinkClr xmlns:ahyp="http://schemas.microsoft.com/office/drawing/2018/hyperlinkcolor" val="tx"/>
                    </a:ext>
                  </a:extLst>
                </a:hlinkClick>
              </a:rPr>
              <a:t>1521r0</a:t>
            </a:r>
            <a:r>
              <a:rPr lang="en-US" sz="1600" b="0" dirty="0">
                <a:solidFill>
                  <a:schemeClr val="bg1">
                    <a:lumMod val="50000"/>
                  </a:schemeClr>
                </a:solidFill>
              </a:rPr>
              <a:t>-Further Thoughts on 11be Tone Plan (Bin Tian)</a:t>
            </a:r>
          </a:p>
          <a:p>
            <a:pPr fontAlgn="b">
              <a:buFont typeface="Arial" panose="020B0604020202020204" pitchFamily="34" charset="0"/>
              <a:buChar char="•"/>
            </a:pPr>
            <a:r>
              <a:rPr lang="en-US" sz="1600" b="0" dirty="0">
                <a:solidFill>
                  <a:schemeClr val="bg1">
                    <a:lumMod val="50000"/>
                  </a:schemeClr>
                </a:solidFill>
                <a:hlinkClick r:id="rId4">
                  <a:extLst>
                    <a:ext uri="{A12FA001-AC4F-418D-AE19-62706E023703}">
                      <ahyp:hlinkClr xmlns:ahyp="http://schemas.microsoft.com/office/drawing/2018/hyperlinkcolor" val="tx"/>
                    </a:ext>
                  </a:extLst>
                </a:hlinkClick>
              </a:rPr>
              <a:t>1540r0</a:t>
            </a:r>
            <a:r>
              <a:rPr lang="en-US" sz="1600" b="0" dirty="0">
                <a:solidFill>
                  <a:schemeClr val="bg1">
                    <a:lumMod val="50000"/>
                  </a:schemeClr>
                </a:solidFill>
              </a:rPr>
              <a:t>-EHT Preamble Design (Rui Cao)</a:t>
            </a:r>
          </a:p>
          <a:p>
            <a:pPr fontAlgn="b">
              <a:buFont typeface="Arial" panose="020B0604020202020204" pitchFamily="34" charset="0"/>
              <a:buChar char="•"/>
            </a:pPr>
            <a:r>
              <a:rPr lang="en-US" sz="1600" b="0" dirty="0">
                <a:solidFill>
                  <a:schemeClr val="bg1">
                    <a:lumMod val="50000"/>
                  </a:schemeClr>
                </a:solidFill>
                <a:hlinkClick r:id="rId5">
                  <a:extLst>
                    <a:ext uri="{A12FA001-AC4F-418D-AE19-62706E023703}">
                      <ahyp:hlinkClr xmlns:ahyp="http://schemas.microsoft.com/office/drawing/2018/hyperlinkcolor" val="tx"/>
                    </a:ext>
                  </a:extLst>
                </a:hlinkClick>
              </a:rPr>
              <a:t>1556r0</a:t>
            </a:r>
            <a:r>
              <a:rPr lang="en-US" sz="1600" b="0" dirty="0">
                <a:solidFill>
                  <a:schemeClr val="bg1">
                    <a:lumMod val="50000"/>
                  </a:schemeClr>
                </a:solidFill>
              </a:rPr>
              <a:t>-Lean PHY for EHT (Miguel Lopez)</a:t>
            </a:r>
          </a:p>
          <a:p>
            <a:pPr fontAlgn="b">
              <a:buFont typeface="Arial" panose="020B0604020202020204" pitchFamily="34" charset="0"/>
              <a:buChar char="•"/>
            </a:pPr>
            <a:r>
              <a:rPr lang="en-US" sz="1600" b="0" dirty="0">
                <a:solidFill>
                  <a:schemeClr val="bg1">
                    <a:lumMod val="50000"/>
                  </a:schemeClr>
                </a:solidFill>
                <a:hlinkClick r:id="rId6">
                  <a:extLst>
                    <a:ext uri="{A12FA001-AC4F-418D-AE19-62706E023703}">
                      <ahyp:hlinkClr xmlns:ahyp="http://schemas.microsoft.com/office/drawing/2018/hyperlinkcolor" val="tx"/>
                    </a:ext>
                  </a:extLst>
                </a:hlinkClick>
              </a:rPr>
              <a:t>1569r0</a:t>
            </a:r>
            <a:r>
              <a:rPr lang="en-US" sz="1600" b="0" dirty="0">
                <a:solidFill>
                  <a:schemeClr val="bg1">
                    <a:lumMod val="50000"/>
                  </a:schemeClr>
                </a:solidFill>
              </a:rPr>
              <a:t>-Preamble Design Consideration for 11be follow-up (Li-Hsiang Sun) </a:t>
            </a:r>
          </a:p>
          <a:p>
            <a:pPr fontAlgn="b">
              <a:buFont typeface="Arial" panose="020B0604020202020204" pitchFamily="34" charset="0"/>
              <a:buChar char="•"/>
            </a:pPr>
            <a:r>
              <a:rPr lang="en-US" sz="1600" b="0" dirty="0">
                <a:solidFill>
                  <a:schemeClr val="bg1">
                    <a:lumMod val="50000"/>
                  </a:schemeClr>
                </a:solidFill>
                <a:hlinkClick r:id="rId7">
                  <a:extLst>
                    <a:ext uri="{A12FA001-AC4F-418D-AE19-62706E023703}">
                      <ahyp:hlinkClr xmlns:ahyp="http://schemas.microsoft.com/office/drawing/2018/hyperlinkcolor" val="tx"/>
                    </a:ext>
                  </a:extLst>
                </a:hlinkClick>
              </a:rPr>
              <a:t>1579r0</a:t>
            </a:r>
            <a:r>
              <a:rPr lang="en-US" sz="1600" b="0" dirty="0">
                <a:solidFill>
                  <a:schemeClr val="bg1">
                    <a:lumMod val="50000"/>
                  </a:schemeClr>
                </a:solidFill>
              </a:rPr>
              <a:t>-Adapting the 11be channel model to modern (Doppler) use cases (Shimi Shilo) </a:t>
            </a:r>
          </a:p>
          <a:p>
            <a:pPr fontAlgn="b">
              <a:buFont typeface="Arial" panose="020B0604020202020204" pitchFamily="34" charset="0"/>
              <a:buChar char="•"/>
            </a:pPr>
            <a:r>
              <a:rPr lang="en-US" sz="1600" b="0" dirty="0">
                <a:solidFill>
                  <a:schemeClr val="bg1">
                    <a:lumMod val="50000"/>
                  </a:schemeClr>
                </a:solidFill>
              </a:rPr>
              <a:t>1606r0-Preamble Puncturing and SIG-B (Signaling John Son)</a:t>
            </a:r>
          </a:p>
          <a:p>
            <a:pPr fontAlgn="ctr">
              <a:buFont typeface="Arial" panose="020B0604020202020204" pitchFamily="34" charset="0"/>
              <a:buChar char="•"/>
            </a:pPr>
            <a:r>
              <a:rPr lang="en-US" sz="1600" b="0" dirty="0">
                <a:solidFill>
                  <a:schemeClr val="bg1">
                    <a:lumMod val="50000"/>
                  </a:schemeClr>
                </a:solidFill>
                <a:hlinkClick r:id="rId8">
                  <a:extLst>
                    <a:ext uri="{A12FA001-AC4F-418D-AE19-62706E023703}">
                      <ahyp:hlinkClr xmlns:ahyp="http://schemas.microsoft.com/office/drawing/2018/hyperlinkcolor" val="tx"/>
                    </a:ext>
                  </a:extLst>
                </a:hlinkClick>
              </a:rPr>
              <a:t>1497r0</a:t>
            </a:r>
            <a:r>
              <a:rPr lang="en-US" sz="1600" b="0" dirty="0">
                <a:solidFill>
                  <a:schemeClr val="bg1">
                    <a:lumMod val="50000"/>
                  </a:schemeClr>
                </a:solidFill>
              </a:rPr>
              <a:t>-Autodetection in 11be (</a:t>
            </a:r>
            <a:r>
              <a:rPr lang="en-US" sz="1600" b="0" dirty="0" err="1">
                <a:solidFill>
                  <a:schemeClr val="bg1">
                    <a:lumMod val="50000"/>
                  </a:schemeClr>
                </a:solidFill>
              </a:rPr>
              <a:t>Sichan</a:t>
            </a:r>
            <a:r>
              <a:rPr lang="en-US" sz="1600" b="0" dirty="0">
                <a:solidFill>
                  <a:schemeClr val="bg1">
                    <a:lumMod val="50000"/>
                  </a:schemeClr>
                </a:solidFill>
              </a:rPr>
              <a:t> Noh)</a:t>
            </a:r>
          </a:p>
        </p:txBody>
      </p:sp>
      <p:sp>
        <p:nvSpPr>
          <p:cNvPr id="4" name="Slide Number Placeholder 3">
            <a:extLst>
              <a:ext uri="{FF2B5EF4-FFF2-40B4-BE49-F238E27FC236}">
                <a16:creationId xmlns:a16="http://schemas.microsoft.com/office/drawing/2014/main" id="{F2A78D88-397C-43CD-A416-51B71AA3EE7B}"/>
              </a:ext>
            </a:extLst>
          </p:cNvPr>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114891E5-738B-41AF-9B6D-B0EA9DB5A72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A780643-F5F7-4CF6-AB63-CC3EA0C608EF}"/>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0514862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8492953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6D0EC-2825-4B94-8ECB-316572A3E464}"/>
              </a:ext>
            </a:extLst>
          </p:cNvPr>
          <p:cNvSpPr>
            <a:spLocks noGrp="1"/>
          </p:cNvSpPr>
          <p:nvPr>
            <p:ph type="title"/>
          </p:nvPr>
        </p:nvSpPr>
        <p:spPr/>
        <p:txBody>
          <a:bodyPr/>
          <a:lstStyle/>
          <a:p>
            <a:r>
              <a:rPr lang="en-US" dirty="0"/>
              <a:t>Submissions (1)</a:t>
            </a:r>
          </a:p>
        </p:txBody>
      </p:sp>
      <p:sp>
        <p:nvSpPr>
          <p:cNvPr id="3" name="Content Placeholder 2">
            <a:extLst>
              <a:ext uri="{FF2B5EF4-FFF2-40B4-BE49-F238E27FC236}">
                <a16:creationId xmlns:a16="http://schemas.microsoft.com/office/drawing/2014/main" id="{3A3FAF69-F30D-480E-B0C6-656CD47A49AA}"/>
              </a:ext>
            </a:extLst>
          </p:cNvPr>
          <p:cNvSpPr>
            <a:spLocks noGrp="1"/>
          </p:cNvSpPr>
          <p:nvPr>
            <p:ph idx="1"/>
          </p:nvPr>
        </p:nvSpPr>
        <p:spPr/>
        <p:txBody>
          <a:bodyPr/>
          <a:lstStyle/>
          <a:p>
            <a:pPr fontAlgn="ctr">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822r0</a:t>
            </a:r>
            <a:r>
              <a:rPr lang="en-US" sz="1400" b="0" dirty="0">
                <a:solidFill>
                  <a:srgbClr val="00B050"/>
                </a:solidFill>
              </a:rPr>
              <a:t>-Extremely Efficient Multi-band Operation (Po-Kai Huang) (1 SP) [10 mins]</a:t>
            </a:r>
          </a:p>
          <a:p>
            <a:pPr fontAlgn="ctr">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821r3</a:t>
            </a:r>
            <a:r>
              <a:rPr lang="en-US" sz="1400" b="0" dirty="0">
                <a:solidFill>
                  <a:srgbClr val="00B050"/>
                </a:solidFill>
              </a:rPr>
              <a:t>-Multiple band discussion (Liwen Chu) (1 SP) [10 mins]</a:t>
            </a:r>
          </a:p>
          <a:p>
            <a:pPr fontAlgn="ctr">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773r2</a:t>
            </a:r>
            <a:r>
              <a:rPr lang="en-US" sz="1400" b="0" dirty="0">
                <a:solidFill>
                  <a:srgbClr val="00B050"/>
                </a:solidFill>
              </a:rPr>
              <a:t>-Multi-link Operation Framework (Po-Kai Huang) (2 SPs) [10 mins]</a:t>
            </a:r>
          </a:p>
          <a:p>
            <a:pPr fontAlgn="ctr">
              <a:buFont typeface="Arial" panose="020B0604020202020204" pitchFamily="34" charset="0"/>
              <a:buChar char="•"/>
            </a:pPr>
            <a:r>
              <a:rPr lang="en-US" sz="1400" b="0" dirty="0">
                <a:solidFill>
                  <a:srgbClr val="00B050"/>
                </a:solidFill>
                <a:hlinkClick r:id="rId5">
                  <a:extLst>
                    <a:ext uri="{A12FA001-AC4F-418D-AE19-62706E023703}">
                      <ahyp:hlinkClr xmlns:ahyp="http://schemas.microsoft.com/office/drawing/2018/hyperlinkcolor" val="tx"/>
                    </a:ext>
                  </a:extLst>
                </a:hlinkClick>
              </a:rPr>
              <a:t>823r1</a:t>
            </a:r>
            <a:r>
              <a:rPr lang="en-US" sz="1400" b="0" dirty="0">
                <a:solidFill>
                  <a:srgbClr val="00B050"/>
                </a:solidFill>
              </a:rPr>
              <a:t>-Multi-Link Aggregation (Abhishek Patil) (1 SP) [10 mins]</a:t>
            </a:r>
          </a:p>
          <a:p>
            <a:pPr fontAlgn="t">
              <a:buFont typeface="Arial" panose="020B0604020202020204" pitchFamily="34" charset="0"/>
              <a:buChar char="•"/>
            </a:pPr>
            <a:r>
              <a:rPr lang="en-US" sz="1400" b="0" dirty="0">
                <a:solidFill>
                  <a:srgbClr val="00B050"/>
                </a:solidFill>
                <a:hlinkClick r:id="rId6">
                  <a:extLst>
                    <a:ext uri="{A12FA001-AC4F-418D-AE19-62706E023703}">
                      <ahyp:hlinkClr xmlns:ahyp="http://schemas.microsoft.com/office/drawing/2018/hyperlinkcolor" val="tx"/>
                    </a:ext>
                  </a:extLst>
                </a:hlinkClick>
              </a:rPr>
              <a:t>979r0</a:t>
            </a:r>
            <a:r>
              <a:rPr lang="en-US" sz="1400" b="0" dirty="0">
                <a:solidFill>
                  <a:srgbClr val="00B050"/>
                </a:solidFill>
              </a:rPr>
              <a:t>-Multi-link Operation Follow-up ( Yongho Seok) (1 SP) [10 mins]</a:t>
            </a:r>
          </a:p>
          <a:p>
            <a:pPr fontAlgn="ctr">
              <a:buFont typeface="Arial" panose="020B0604020202020204" pitchFamily="34" charset="0"/>
              <a:buChar char="•"/>
            </a:pPr>
            <a:r>
              <a:rPr lang="en-US" sz="1400" b="0" dirty="0">
                <a:solidFill>
                  <a:srgbClr val="00B050"/>
                </a:solidFill>
                <a:hlinkClick r:id="rId7">
                  <a:extLst>
                    <a:ext uri="{A12FA001-AC4F-418D-AE19-62706E023703}">
                      <ahyp:hlinkClr xmlns:ahyp="http://schemas.microsoft.com/office/drawing/2018/hyperlinkcolor" val="tx"/>
                    </a:ext>
                  </a:extLst>
                </a:hlinkClick>
              </a:rPr>
              <a:t>1082r1</a:t>
            </a:r>
            <a:r>
              <a:rPr lang="en-US" sz="1400" b="0" dirty="0">
                <a:solidFill>
                  <a:srgbClr val="00B050"/>
                </a:solidFill>
              </a:rPr>
              <a:t>-Multi-link Operation: Dynamic TID Transfer (Abhishek Patil) (1 SP) [10 mins]</a:t>
            </a:r>
          </a:p>
          <a:p>
            <a:pPr fontAlgn="ctr">
              <a:buFont typeface="Arial" panose="020B0604020202020204" pitchFamily="34" charset="0"/>
              <a:buChar char="•"/>
            </a:pPr>
            <a:r>
              <a:rPr lang="en-US" sz="1400" b="0" dirty="0">
                <a:solidFill>
                  <a:srgbClr val="00B050"/>
                </a:solidFill>
                <a:hlinkClick r:id="rId8">
                  <a:extLst>
                    <a:ext uri="{A12FA001-AC4F-418D-AE19-62706E023703}">
                      <ahyp:hlinkClr xmlns:ahyp="http://schemas.microsoft.com/office/drawing/2018/hyperlinkcolor" val="tx"/>
                    </a:ext>
                  </a:extLst>
                </a:hlinkClick>
              </a:rPr>
              <a:t>1095r1</a:t>
            </a:r>
            <a:r>
              <a:rPr lang="en-US" sz="1400" b="0" dirty="0">
                <a:solidFill>
                  <a:srgbClr val="00B050"/>
                </a:solidFill>
              </a:rPr>
              <a:t>-Multi-link requirement discussion (Yonggang Fang) (3 SPs) [10 mins]</a:t>
            </a:r>
          </a:p>
          <a:p>
            <a:pPr fontAlgn="t">
              <a:buFont typeface="Arial" panose="020B0604020202020204" pitchFamily="34" charset="0"/>
              <a:buChar char="•"/>
            </a:pPr>
            <a:r>
              <a:rPr lang="en-US" sz="1400" b="0" dirty="0">
                <a:solidFill>
                  <a:schemeClr val="bg1">
                    <a:lumMod val="50000"/>
                  </a:schemeClr>
                </a:solidFill>
                <a:hlinkClick r:id="rId9">
                  <a:extLst>
                    <a:ext uri="{A12FA001-AC4F-418D-AE19-62706E023703}">
                      <ahyp:hlinkClr xmlns:ahyp="http://schemas.microsoft.com/office/drawing/2018/hyperlinkcolor" val="tx"/>
                    </a:ext>
                  </a:extLst>
                </a:hlinkClick>
              </a:rPr>
              <a:t>1144r1</a:t>
            </a:r>
            <a:r>
              <a:rPr lang="en-US" sz="1400" b="0" dirty="0">
                <a:solidFill>
                  <a:schemeClr val="bg1">
                    <a:lumMod val="50000"/>
                  </a:schemeClr>
                </a:solidFill>
              </a:rPr>
              <a:t>-Channel Access for Multi-link Operation (Insun Jang) (3 SPs) [10 mins]</a:t>
            </a:r>
          </a:p>
          <a:p>
            <a:pPr fontAlgn="t">
              <a:buFont typeface="Arial" panose="020B0604020202020204" pitchFamily="34" charset="0"/>
              <a:buChar char="•"/>
            </a:pPr>
            <a:r>
              <a:rPr lang="en-US" sz="1400" b="0" dirty="0">
                <a:solidFill>
                  <a:schemeClr val="bg1">
                    <a:lumMod val="50000"/>
                  </a:schemeClr>
                </a:solidFill>
                <a:hlinkClick r:id="rId10">
                  <a:extLst>
                    <a:ext uri="{A12FA001-AC4F-418D-AE19-62706E023703}">
                      <ahyp:hlinkClr xmlns:ahyp="http://schemas.microsoft.com/office/drawing/2018/hyperlinkcolor" val="tx"/>
                    </a:ext>
                  </a:extLst>
                </a:hlinkClick>
              </a:rPr>
              <a:t>1116r1</a:t>
            </a:r>
            <a:r>
              <a:rPr lang="en-US" sz="1400" b="0" dirty="0">
                <a:solidFill>
                  <a:schemeClr val="bg1">
                    <a:lumMod val="50000"/>
                  </a:schemeClr>
                </a:solidFill>
              </a:rPr>
              <a:t>-Channel access in multi-band operation (Yunbo Li) (4 SPs) [10 mins]</a:t>
            </a:r>
          </a:p>
          <a:p>
            <a:pPr fontAlgn="b">
              <a:buFont typeface="Arial" panose="020B0604020202020204" pitchFamily="34" charset="0"/>
              <a:buChar char="•"/>
            </a:pPr>
            <a:r>
              <a:rPr lang="en-US" sz="1400" b="0" dirty="0">
                <a:solidFill>
                  <a:schemeClr val="bg1">
                    <a:lumMod val="50000"/>
                  </a:schemeClr>
                </a:solidFill>
                <a:hlinkClick r:id="rId11">
                  <a:extLst>
                    <a:ext uri="{A12FA001-AC4F-418D-AE19-62706E023703}">
                      <ahyp:hlinkClr xmlns:ahyp="http://schemas.microsoft.com/office/drawing/2018/hyperlinkcolor" val="tx"/>
                    </a:ext>
                  </a:extLst>
                </a:hlinkClick>
              </a:rPr>
              <a:t>1291r2</a:t>
            </a:r>
            <a:r>
              <a:rPr lang="en-US" sz="1400" b="0" dirty="0">
                <a:solidFill>
                  <a:schemeClr val="bg1">
                    <a:lumMod val="50000"/>
                  </a:schemeClr>
                </a:solidFill>
              </a:rPr>
              <a:t>-Some aspects of multi link op performance (Dmitry Akhmetov) [25 mins]</a:t>
            </a:r>
          </a:p>
          <a:p>
            <a:pPr fontAlgn="b"/>
            <a:endParaRPr lang="en-US" b="0" dirty="0"/>
          </a:p>
          <a:p>
            <a:pPr fontAlgn="t">
              <a:buFont typeface="Arial" panose="020B0604020202020204" pitchFamily="34" charset="0"/>
              <a:buChar char="•"/>
            </a:pPr>
            <a:endParaRPr lang="en-US" b="0" dirty="0"/>
          </a:p>
          <a:p>
            <a:pPr>
              <a:buFont typeface="Arial" panose="020B0604020202020204" pitchFamily="34" charset="0"/>
              <a:buChar char="•"/>
            </a:pPr>
            <a:endParaRPr lang="en-US" sz="1400" dirty="0">
              <a:solidFill>
                <a:srgbClr val="FF0000"/>
              </a:solidFill>
            </a:endParaRPr>
          </a:p>
        </p:txBody>
      </p:sp>
      <p:sp>
        <p:nvSpPr>
          <p:cNvPr id="4" name="Slide Number Placeholder 3">
            <a:extLst>
              <a:ext uri="{FF2B5EF4-FFF2-40B4-BE49-F238E27FC236}">
                <a16:creationId xmlns:a16="http://schemas.microsoft.com/office/drawing/2014/main" id="{9BF5E08D-E84A-449D-BB11-35784B4B2CF6}"/>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F1D46F23-EC30-41FC-999C-557A03DF87F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143B965-F4F9-4502-B692-AFE5FAEDEC2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632584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34279-76A9-4293-B705-3EA80E2EB29E}"/>
              </a:ext>
            </a:extLst>
          </p:cNvPr>
          <p:cNvSpPr>
            <a:spLocks noGrp="1"/>
          </p:cNvSpPr>
          <p:nvPr>
            <p:ph type="title"/>
          </p:nvPr>
        </p:nvSpPr>
        <p:spPr/>
        <p:txBody>
          <a:bodyPr/>
          <a:lstStyle/>
          <a:p>
            <a:r>
              <a:rPr lang="en-US" dirty="0"/>
              <a:t>Submissions (2)</a:t>
            </a:r>
          </a:p>
        </p:txBody>
      </p:sp>
      <p:sp>
        <p:nvSpPr>
          <p:cNvPr id="3" name="Content Placeholder 2">
            <a:extLst>
              <a:ext uri="{FF2B5EF4-FFF2-40B4-BE49-F238E27FC236}">
                <a16:creationId xmlns:a16="http://schemas.microsoft.com/office/drawing/2014/main" id="{C56F31B7-BE78-4360-BA52-47E9F3F65284}"/>
              </a:ext>
            </a:extLst>
          </p:cNvPr>
          <p:cNvSpPr>
            <a:spLocks noGrp="1"/>
          </p:cNvSpPr>
          <p:nvPr>
            <p:ph idx="1"/>
          </p:nvPr>
        </p:nvSpPr>
        <p:spPr/>
        <p:txBody>
          <a:bodyPr/>
          <a:lstStyle/>
          <a:p>
            <a:pPr fontAlgn="b">
              <a:buFont typeface="Arial" panose="020B0604020202020204" pitchFamily="34" charset="0"/>
              <a:buChar char="•"/>
            </a:pPr>
            <a:r>
              <a:rPr lang="en-US" sz="1400" b="0" dirty="0">
                <a:solidFill>
                  <a:schemeClr val="bg1">
                    <a:lumMod val="50000"/>
                  </a:schemeClr>
                </a:solidFill>
                <a:hlinkClick r:id="rId2">
                  <a:extLst>
                    <a:ext uri="{A12FA001-AC4F-418D-AE19-62706E023703}">
                      <ahyp:hlinkClr xmlns:ahyp="http://schemas.microsoft.com/office/drawing/2018/hyperlinkcolor" val="tx"/>
                    </a:ext>
                  </a:extLst>
                </a:hlinkClick>
              </a:rPr>
              <a:t>1358r0</a:t>
            </a:r>
            <a:r>
              <a:rPr lang="en-US" sz="1400" b="0" dirty="0">
                <a:solidFill>
                  <a:schemeClr val="bg1">
                    <a:lumMod val="50000"/>
                  </a:schemeClr>
                </a:solidFill>
              </a:rPr>
              <a:t>-Multi-link Operation Management (Yongho Seok)</a:t>
            </a:r>
          </a:p>
          <a:p>
            <a:pPr fontAlgn="b">
              <a:buFont typeface="Arial" panose="020B0604020202020204" pitchFamily="34" charset="0"/>
              <a:buChar char="•"/>
            </a:pPr>
            <a:r>
              <a:rPr lang="en-US" sz="1400" b="0" dirty="0">
                <a:solidFill>
                  <a:schemeClr val="bg1">
                    <a:lumMod val="50000"/>
                  </a:schemeClr>
                </a:solidFill>
                <a:hlinkClick r:id="rId3">
                  <a:extLst>
                    <a:ext uri="{A12FA001-AC4F-418D-AE19-62706E023703}">
                      <ahyp:hlinkClr xmlns:ahyp="http://schemas.microsoft.com/office/drawing/2018/hyperlinkcolor" val="tx"/>
                    </a:ext>
                  </a:extLst>
                </a:hlinkClick>
              </a:rPr>
              <a:t>1405r0</a:t>
            </a:r>
            <a:r>
              <a:rPr lang="en-US" sz="1400" b="0" dirty="0">
                <a:solidFill>
                  <a:schemeClr val="bg1">
                    <a:lumMod val="50000"/>
                  </a:schemeClr>
                </a:solidFill>
              </a:rPr>
              <a:t>-Multi-Link Operation Channel Access Discussion (Sharan Naribole)</a:t>
            </a:r>
          </a:p>
          <a:p>
            <a:pPr fontAlgn="b">
              <a:buFont typeface="Arial" panose="020B0604020202020204" pitchFamily="34" charset="0"/>
              <a:buChar char="•"/>
            </a:pPr>
            <a:r>
              <a:rPr lang="en-US" sz="1400" b="0" dirty="0">
                <a:solidFill>
                  <a:schemeClr val="bg1">
                    <a:lumMod val="50000"/>
                  </a:schemeClr>
                </a:solidFill>
                <a:hlinkClick r:id="rId4">
                  <a:extLst>
                    <a:ext uri="{A12FA001-AC4F-418D-AE19-62706E023703}">
                      <ahyp:hlinkClr xmlns:ahyp="http://schemas.microsoft.com/office/drawing/2018/hyperlinkcolor" val="tx"/>
                    </a:ext>
                  </a:extLst>
                </a:hlinkClick>
              </a:rPr>
              <a:t>1505r0</a:t>
            </a:r>
            <a:r>
              <a:rPr lang="en-US" sz="1400" b="0" dirty="0">
                <a:solidFill>
                  <a:schemeClr val="bg1">
                    <a:lumMod val="50000"/>
                  </a:schemeClr>
                </a:solidFill>
              </a:rPr>
              <a:t>-Multi-link Aggregation Considerations (Sharan Naribole)</a:t>
            </a:r>
          </a:p>
          <a:p>
            <a:pPr fontAlgn="b">
              <a:buFont typeface="Arial" panose="020B0604020202020204" pitchFamily="34" charset="0"/>
              <a:buChar char="•"/>
            </a:pPr>
            <a:r>
              <a:rPr lang="en-US" sz="1400" b="0" dirty="0">
                <a:solidFill>
                  <a:schemeClr val="bg1">
                    <a:lumMod val="50000"/>
                  </a:schemeClr>
                </a:solidFill>
                <a:hlinkClick r:id="rId5">
                  <a:extLst>
                    <a:ext uri="{A12FA001-AC4F-418D-AE19-62706E023703}">
                      <ahyp:hlinkClr xmlns:ahyp="http://schemas.microsoft.com/office/drawing/2018/hyperlinkcolor" val="tx"/>
                    </a:ext>
                  </a:extLst>
                </a:hlinkClick>
              </a:rPr>
              <a:t>1509r0</a:t>
            </a:r>
            <a:r>
              <a:rPr lang="en-US" sz="1400" b="0" dirty="0">
                <a:solidFill>
                  <a:schemeClr val="bg1">
                    <a:lumMod val="50000"/>
                  </a:schemeClr>
                </a:solidFill>
              </a:rPr>
              <a:t>-Discussion on Multi-link Setup (Insun Jang)</a:t>
            </a:r>
          </a:p>
          <a:p>
            <a:pPr fontAlgn="ctr">
              <a:buFont typeface="Arial" panose="020B0604020202020204" pitchFamily="34" charset="0"/>
              <a:buChar char="•"/>
            </a:pPr>
            <a:r>
              <a:rPr lang="en-GB" sz="1400" b="0" dirty="0">
                <a:solidFill>
                  <a:schemeClr val="bg1">
                    <a:lumMod val="50000"/>
                  </a:schemeClr>
                </a:solidFill>
                <a:hlinkClick r:id="rId6">
                  <a:extLst>
                    <a:ext uri="{A12FA001-AC4F-418D-AE19-62706E023703}">
                      <ahyp:hlinkClr xmlns:ahyp="http://schemas.microsoft.com/office/drawing/2018/hyperlinkcolor" val="tx"/>
                    </a:ext>
                  </a:extLst>
                </a:hlinkClick>
              </a:rPr>
              <a:t>1231r2</a:t>
            </a:r>
            <a:r>
              <a:rPr lang="en-GB" sz="1400" b="0" dirty="0">
                <a:solidFill>
                  <a:schemeClr val="bg1">
                    <a:lumMod val="50000"/>
                  </a:schemeClr>
                </a:solidFill>
              </a:rPr>
              <a:t>-Multiband and Multichannel Operation in 11be (Sai Shankar)–Postpone From Conf Call</a:t>
            </a:r>
            <a:endParaRPr lang="en-US" sz="1400" b="0" dirty="0">
              <a:solidFill>
                <a:schemeClr val="bg1">
                  <a:lumMod val="50000"/>
                </a:schemeClr>
              </a:solidFill>
            </a:endParaRPr>
          </a:p>
          <a:p>
            <a:pPr fontAlgn="b">
              <a:buFont typeface="Arial" panose="020B0604020202020204" pitchFamily="34" charset="0"/>
              <a:buChar char="•"/>
            </a:pPr>
            <a:r>
              <a:rPr lang="en-US" sz="1400" b="0" dirty="0">
                <a:solidFill>
                  <a:schemeClr val="bg1">
                    <a:lumMod val="50000"/>
                  </a:schemeClr>
                </a:solidFill>
                <a:hlinkClick r:id="rId7">
                  <a:extLst>
                    <a:ext uri="{A12FA001-AC4F-418D-AE19-62706E023703}">
                      <ahyp:hlinkClr xmlns:ahyp="http://schemas.microsoft.com/office/drawing/2018/hyperlinkcolor" val="tx"/>
                    </a:ext>
                  </a:extLst>
                </a:hlinkClick>
              </a:rPr>
              <a:t>1510r0</a:t>
            </a:r>
            <a:r>
              <a:rPr lang="en-US" sz="1400" b="0" dirty="0">
                <a:solidFill>
                  <a:schemeClr val="bg1">
                    <a:lumMod val="50000"/>
                  </a:schemeClr>
                </a:solidFill>
              </a:rPr>
              <a:t>-EHT Power saving considering multi-link (Jeongki Kim)</a:t>
            </a:r>
          </a:p>
          <a:p>
            <a:pPr fontAlgn="b">
              <a:buFont typeface="Arial" panose="020B0604020202020204" pitchFamily="34" charset="0"/>
              <a:buChar char="•"/>
            </a:pPr>
            <a:r>
              <a:rPr lang="en-US" sz="1400" b="0" dirty="0">
                <a:solidFill>
                  <a:schemeClr val="bg1">
                    <a:lumMod val="50000"/>
                  </a:schemeClr>
                </a:solidFill>
                <a:hlinkClick r:id="rId8">
                  <a:extLst>
                    <a:ext uri="{A12FA001-AC4F-418D-AE19-62706E023703}">
                      <ahyp:hlinkClr xmlns:ahyp="http://schemas.microsoft.com/office/drawing/2018/hyperlinkcolor" val="tx"/>
                    </a:ext>
                  </a:extLst>
                </a:hlinkClick>
              </a:rPr>
              <a:t>1512r0</a:t>
            </a:r>
            <a:r>
              <a:rPr lang="en-US" sz="1400" b="0" dirty="0">
                <a:solidFill>
                  <a:schemeClr val="bg1">
                    <a:lumMod val="50000"/>
                  </a:schemeClr>
                </a:solidFill>
              </a:rPr>
              <a:t>-Multi-link acknowledgment (Rojan Chitrakar)</a:t>
            </a:r>
          </a:p>
          <a:p>
            <a:pPr fontAlgn="b">
              <a:buFont typeface="Arial" panose="020B0604020202020204" pitchFamily="34" charset="0"/>
              <a:buChar char="•"/>
            </a:pPr>
            <a:r>
              <a:rPr lang="en-US" sz="1400" b="0" dirty="0">
                <a:solidFill>
                  <a:schemeClr val="bg1">
                    <a:lumMod val="50000"/>
                  </a:schemeClr>
                </a:solidFill>
                <a:hlinkClick r:id="rId9">
                  <a:extLst>
                    <a:ext uri="{A12FA001-AC4F-418D-AE19-62706E023703}">
                      <ahyp:hlinkClr xmlns:ahyp="http://schemas.microsoft.com/office/drawing/2018/hyperlinkcolor" val="tx"/>
                    </a:ext>
                  </a:extLst>
                </a:hlinkClick>
              </a:rPr>
              <a:t>1525r0</a:t>
            </a:r>
            <a:r>
              <a:rPr lang="en-US" sz="1400" b="0" dirty="0">
                <a:solidFill>
                  <a:schemeClr val="bg1">
                    <a:lumMod val="50000"/>
                  </a:schemeClr>
                </a:solidFill>
              </a:rPr>
              <a:t>-Multi-Link Association (Abhishek Patil)</a:t>
            </a:r>
          </a:p>
          <a:p>
            <a:pPr fontAlgn="b">
              <a:buFont typeface="Arial" panose="020B0604020202020204" pitchFamily="34" charset="0"/>
              <a:buChar char="•"/>
            </a:pPr>
            <a:r>
              <a:rPr lang="en-US" sz="1400" b="0" dirty="0">
                <a:solidFill>
                  <a:schemeClr val="bg1">
                    <a:lumMod val="50000"/>
                  </a:schemeClr>
                </a:solidFill>
                <a:hlinkClick r:id="rId10">
                  <a:extLst>
                    <a:ext uri="{A12FA001-AC4F-418D-AE19-62706E023703}">
                      <ahyp:hlinkClr xmlns:ahyp="http://schemas.microsoft.com/office/drawing/2018/hyperlinkcolor" val="tx"/>
                    </a:ext>
                  </a:extLst>
                </a:hlinkClick>
              </a:rPr>
              <a:t>1526r0</a:t>
            </a:r>
            <a:r>
              <a:rPr lang="en-US" sz="1400" b="0" dirty="0">
                <a:solidFill>
                  <a:schemeClr val="bg1">
                    <a:lumMod val="50000"/>
                  </a:schemeClr>
                </a:solidFill>
              </a:rPr>
              <a:t>-Multi-Link Power-save (Abhishek Patil)</a:t>
            </a:r>
          </a:p>
          <a:p>
            <a:pPr fontAlgn="b">
              <a:buFont typeface="Arial" panose="020B0604020202020204" pitchFamily="34" charset="0"/>
              <a:buChar char="•"/>
            </a:pPr>
            <a:r>
              <a:rPr lang="en-US" sz="1400" b="0" dirty="0">
                <a:solidFill>
                  <a:schemeClr val="bg1">
                    <a:lumMod val="50000"/>
                  </a:schemeClr>
                </a:solidFill>
                <a:hlinkClick r:id="rId11">
                  <a:extLst>
                    <a:ext uri="{A12FA001-AC4F-418D-AE19-62706E023703}">
                      <ahyp:hlinkClr xmlns:ahyp="http://schemas.microsoft.com/office/drawing/2018/hyperlinkcolor" val="tx"/>
                    </a:ext>
                  </a:extLst>
                </a:hlinkClick>
              </a:rPr>
              <a:t>1528r0</a:t>
            </a:r>
            <a:r>
              <a:rPr lang="en-US" sz="1400" b="0" dirty="0">
                <a:solidFill>
                  <a:schemeClr val="bg1">
                    <a:lumMod val="50000"/>
                  </a:schemeClr>
                </a:solidFill>
              </a:rPr>
              <a:t>-Multi-Link Operation - Link Management (Abhishek Patil)</a:t>
            </a:r>
          </a:p>
          <a:p>
            <a:pPr fontAlgn="b">
              <a:buFont typeface="Arial" panose="020B0604020202020204" pitchFamily="34" charset="0"/>
              <a:buChar char="•"/>
            </a:pPr>
            <a:endParaRPr lang="en-US" sz="1400" b="0" dirty="0"/>
          </a:p>
          <a:p>
            <a:pPr fontAlgn="b">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814B39C-7B43-4235-9FB0-AF6EEDA38FC0}"/>
              </a:ext>
            </a:extLst>
          </p:cNvPr>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792ACC45-5B46-4A8E-BEFE-0551955FFF0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59EE3C9-AD43-4502-8F49-874D8B1D8D95}"/>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7443965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34279-76A9-4293-B705-3EA80E2EB29E}"/>
              </a:ext>
            </a:extLst>
          </p:cNvPr>
          <p:cNvSpPr>
            <a:spLocks noGrp="1"/>
          </p:cNvSpPr>
          <p:nvPr>
            <p:ph type="title"/>
          </p:nvPr>
        </p:nvSpPr>
        <p:spPr/>
        <p:txBody>
          <a:bodyPr/>
          <a:lstStyle/>
          <a:p>
            <a:r>
              <a:rPr lang="en-US" dirty="0"/>
              <a:t>Submissions (3)</a:t>
            </a:r>
          </a:p>
        </p:txBody>
      </p:sp>
      <p:sp>
        <p:nvSpPr>
          <p:cNvPr id="3" name="Content Placeholder 2">
            <a:extLst>
              <a:ext uri="{FF2B5EF4-FFF2-40B4-BE49-F238E27FC236}">
                <a16:creationId xmlns:a16="http://schemas.microsoft.com/office/drawing/2014/main" id="{C56F31B7-BE78-4360-BA52-47E9F3F65284}"/>
              </a:ext>
            </a:extLst>
          </p:cNvPr>
          <p:cNvSpPr>
            <a:spLocks noGrp="1"/>
          </p:cNvSpPr>
          <p:nvPr>
            <p:ph idx="1"/>
          </p:nvPr>
        </p:nvSpPr>
        <p:spPr/>
        <p:txBody>
          <a:bodyPr/>
          <a:lstStyle/>
          <a:p>
            <a:pPr fontAlgn="b">
              <a:buFont typeface="Arial" panose="020B0604020202020204" pitchFamily="34" charset="0"/>
              <a:buChar char="•"/>
            </a:pPr>
            <a:r>
              <a:rPr lang="en-US" sz="1400" b="0" dirty="0">
                <a:solidFill>
                  <a:schemeClr val="bg1">
                    <a:lumMod val="50000"/>
                  </a:schemeClr>
                </a:solidFill>
                <a:hlinkClick r:id="rId2">
                  <a:extLst>
                    <a:ext uri="{A12FA001-AC4F-418D-AE19-62706E023703}">
                      <ahyp:hlinkClr xmlns:ahyp="http://schemas.microsoft.com/office/drawing/2018/hyperlinkcolor" val="tx"/>
                    </a:ext>
                  </a:extLst>
                </a:hlinkClick>
              </a:rPr>
              <a:t>1532r0</a:t>
            </a:r>
            <a:r>
              <a:rPr lang="en-US" sz="1400" b="0" dirty="0">
                <a:solidFill>
                  <a:schemeClr val="bg1">
                    <a:lumMod val="50000"/>
                  </a:schemeClr>
                </a:solidFill>
              </a:rPr>
              <a:t>-Discussion on Multi-link Acknowledgement (Ryuichi Hirata)</a:t>
            </a:r>
          </a:p>
          <a:p>
            <a:pPr fontAlgn="b">
              <a:buFont typeface="Arial" panose="020B0604020202020204" pitchFamily="34" charset="0"/>
              <a:buChar char="•"/>
            </a:pPr>
            <a:r>
              <a:rPr lang="en-US" sz="1400" b="0" dirty="0">
                <a:solidFill>
                  <a:schemeClr val="bg1">
                    <a:lumMod val="50000"/>
                  </a:schemeClr>
                </a:solidFill>
                <a:hlinkClick r:id="rId3">
                  <a:extLst>
                    <a:ext uri="{A12FA001-AC4F-418D-AE19-62706E023703}">
                      <ahyp:hlinkClr xmlns:ahyp="http://schemas.microsoft.com/office/drawing/2018/hyperlinkcolor" val="tx"/>
                    </a:ext>
                  </a:extLst>
                </a:hlinkClick>
              </a:rPr>
              <a:t>1536r0</a:t>
            </a:r>
            <a:r>
              <a:rPr lang="en-US" sz="1400" b="0" dirty="0">
                <a:solidFill>
                  <a:schemeClr val="bg1">
                    <a:lumMod val="50000"/>
                  </a:schemeClr>
                </a:solidFill>
              </a:rPr>
              <a:t>-Power Consideration for Multi-link Transmissions (Rojan Chitrakar)</a:t>
            </a:r>
          </a:p>
          <a:p>
            <a:pPr fontAlgn="b">
              <a:buFont typeface="Arial" panose="020B0604020202020204" pitchFamily="34" charset="0"/>
              <a:buChar char="•"/>
            </a:pPr>
            <a:r>
              <a:rPr lang="en-US" sz="1400" b="0" dirty="0">
                <a:solidFill>
                  <a:schemeClr val="bg1">
                    <a:lumMod val="50000"/>
                  </a:schemeClr>
                </a:solidFill>
                <a:hlinkClick r:id="rId4">
                  <a:extLst>
                    <a:ext uri="{A12FA001-AC4F-418D-AE19-62706E023703}">
                      <ahyp:hlinkClr xmlns:ahyp="http://schemas.microsoft.com/office/drawing/2018/hyperlinkcolor" val="tx"/>
                    </a:ext>
                  </a:extLst>
                </a:hlinkClick>
              </a:rPr>
              <a:t>1541r0</a:t>
            </a:r>
            <a:r>
              <a:rPr lang="en-US" sz="1400" b="0" dirty="0">
                <a:solidFill>
                  <a:schemeClr val="bg1">
                    <a:lumMod val="50000"/>
                  </a:schemeClr>
                </a:solidFill>
              </a:rPr>
              <a:t>-Performance aspects of multi link op with constraints (Dmitry Akhmetov)</a:t>
            </a:r>
          </a:p>
          <a:p>
            <a:pPr fontAlgn="b">
              <a:buFont typeface="Arial" panose="020B0604020202020204" pitchFamily="34" charset="0"/>
              <a:buChar char="•"/>
            </a:pPr>
            <a:r>
              <a:rPr lang="en-US" sz="1400" b="0" dirty="0">
                <a:solidFill>
                  <a:schemeClr val="bg1">
                    <a:lumMod val="50000"/>
                  </a:schemeClr>
                </a:solidFill>
                <a:hlinkClick r:id="rId5">
                  <a:extLst>
                    <a:ext uri="{A12FA001-AC4F-418D-AE19-62706E023703}">
                      <ahyp:hlinkClr xmlns:ahyp="http://schemas.microsoft.com/office/drawing/2018/hyperlinkcolor" val="tx"/>
                    </a:ext>
                  </a:extLst>
                </a:hlinkClick>
              </a:rPr>
              <a:t>1542r0</a:t>
            </a:r>
            <a:r>
              <a:rPr lang="en-US" sz="1400" b="0" dirty="0">
                <a:solidFill>
                  <a:schemeClr val="bg1">
                    <a:lumMod val="50000"/>
                  </a:schemeClr>
                </a:solidFill>
              </a:rPr>
              <a:t>-Multi-link broadcast addressed frame reception (Po-Kai Huang)</a:t>
            </a:r>
          </a:p>
          <a:p>
            <a:pPr fontAlgn="b">
              <a:buFont typeface="Arial" panose="020B0604020202020204" pitchFamily="34" charset="0"/>
              <a:buChar char="•"/>
            </a:pPr>
            <a:r>
              <a:rPr lang="en-US" sz="1400" b="0" dirty="0">
                <a:solidFill>
                  <a:schemeClr val="bg1">
                    <a:lumMod val="50000"/>
                  </a:schemeClr>
                </a:solidFill>
                <a:hlinkClick r:id="rId6">
                  <a:extLst>
                    <a:ext uri="{A12FA001-AC4F-418D-AE19-62706E023703}">
                      <ahyp:hlinkClr xmlns:ahyp="http://schemas.microsoft.com/office/drawing/2018/hyperlinkcolor" val="tx"/>
                    </a:ext>
                  </a:extLst>
                </a:hlinkClick>
              </a:rPr>
              <a:t>1544r0</a:t>
            </a:r>
            <a:r>
              <a:rPr lang="en-US" sz="1400" b="0" dirty="0">
                <a:solidFill>
                  <a:schemeClr val="bg1">
                    <a:lumMod val="50000"/>
                  </a:schemeClr>
                </a:solidFill>
              </a:rPr>
              <a:t>-Multi-link power save operation (Minyoung Park)</a:t>
            </a:r>
          </a:p>
          <a:p>
            <a:pPr fontAlgn="b">
              <a:buFont typeface="Arial" panose="020B0604020202020204" pitchFamily="34" charset="0"/>
              <a:buChar char="•"/>
            </a:pPr>
            <a:r>
              <a:rPr lang="en-US" sz="1400" b="0" dirty="0">
                <a:solidFill>
                  <a:schemeClr val="bg1">
                    <a:lumMod val="50000"/>
                  </a:schemeClr>
                </a:solidFill>
                <a:hlinkClick r:id="rId7">
                  <a:extLst>
                    <a:ext uri="{A12FA001-AC4F-418D-AE19-62706E023703}">
                      <ahyp:hlinkClr xmlns:ahyp="http://schemas.microsoft.com/office/drawing/2018/hyperlinkcolor" val="tx"/>
                    </a:ext>
                  </a:extLst>
                </a:hlinkClick>
              </a:rPr>
              <a:t>1546r0</a:t>
            </a:r>
            <a:r>
              <a:rPr lang="en-US" sz="1400" b="0" dirty="0">
                <a:solidFill>
                  <a:schemeClr val="bg1">
                    <a:lumMod val="50000"/>
                  </a:schemeClr>
                </a:solidFill>
              </a:rPr>
              <a:t>-Legacy Performance Impact on Multi-link Operation (Yongho Seok)</a:t>
            </a:r>
          </a:p>
          <a:p>
            <a:pPr fontAlgn="b">
              <a:buFont typeface="Arial" panose="020B0604020202020204" pitchFamily="34" charset="0"/>
              <a:buChar char="•"/>
            </a:pPr>
            <a:r>
              <a:rPr lang="en-US" sz="1400" b="0" dirty="0">
                <a:solidFill>
                  <a:schemeClr val="bg1">
                    <a:lumMod val="50000"/>
                  </a:schemeClr>
                </a:solidFill>
                <a:hlinkClick r:id="rId8">
                  <a:extLst>
                    <a:ext uri="{A12FA001-AC4F-418D-AE19-62706E023703}">
                      <ahyp:hlinkClr xmlns:ahyp="http://schemas.microsoft.com/office/drawing/2018/hyperlinkcolor" val="tx"/>
                    </a:ext>
                  </a:extLst>
                </a:hlinkClick>
              </a:rPr>
              <a:t>1548r0</a:t>
            </a:r>
            <a:r>
              <a:rPr lang="en-US" sz="1400" b="0" dirty="0">
                <a:solidFill>
                  <a:schemeClr val="bg1">
                    <a:lumMod val="50000"/>
                  </a:schemeClr>
                </a:solidFill>
              </a:rPr>
              <a:t>-Channel access design for synchronized multi-links (Yunbo Li)</a:t>
            </a:r>
          </a:p>
          <a:p>
            <a:pPr fontAlgn="b">
              <a:buFont typeface="Arial" panose="020B0604020202020204" pitchFamily="34" charset="0"/>
              <a:buChar char="•"/>
            </a:pPr>
            <a:r>
              <a:rPr lang="en-US" sz="1400" b="0" dirty="0">
                <a:solidFill>
                  <a:schemeClr val="bg1">
                    <a:lumMod val="50000"/>
                  </a:schemeClr>
                </a:solidFill>
                <a:hlinkClick r:id="rId9">
                  <a:extLst>
                    <a:ext uri="{A12FA001-AC4F-418D-AE19-62706E023703}">
                      <ahyp:hlinkClr xmlns:ahyp="http://schemas.microsoft.com/office/drawing/2018/hyperlinkcolor" val="tx"/>
                    </a:ext>
                  </a:extLst>
                </a:hlinkClick>
              </a:rPr>
              <a:t>1549r0</a:t>
            </a:r>
            <a:r>
              <a:rPr lang="en-US" sz="1400" b="0" dirty="0">
                <a:solidFill>
                  <a:schemeClr val="bg1">
                    <a:lumMod val="50000"/>
                  </a:schemeClr>
                </a:solidFill>
              </a:rPr>
              <a:t>-Multi-link association (Yunbo Li)</a:t>
            </a:r>
          </a:p>
          <a:p>
            <a:pPr fontAlgn="t">
              <a:buFont typeface="Arial" panose="020B0604020202020204" pitchFamily="34" charset="0"/>
              <a:buChar char="•"/>
            </a:pPr>
            <a:r>
              <a:rPr lang="en-GB" sz="1400" b="0" dirty="0">
                <a:solidFill>
                  <a:schemeClr val="bg1">
                    <a:lumMod val="50000"/>
                  </a:schemeClr>
                </a:solidFill>
                <a:hlinkClick r:id="rId10">
                  <a:extLst>
                    <a:ext uri="{A12FA001-AC4F-418D-AE19-62706E023703}">
                      <ahyp:hlinkClr xmlns:ahyp="http://schemas.microsoft.com/office/drawing/2018/hyperlinkcolor" val="tx"/>
                    </a:ext>
                  </a:extLst>
                </a:hlinkClick>
              </a:rPr>
              <a:t>1159r0</a:t>
            </a:r>
            <a:r>
              <a:rPr lang="en-GB" sz="1400" b="0" dirty="0">
                <a:solidFill>
                  <a:schemeClr val="bg1">
                    <a:lumMod val="50000"/>
                  </a:schemeClr>
                </a:solidFill>
              </a:rPr>
              <a:t>-Multilink operation capability announcement (Liwen Chu)–Postponed From Conf Call</a:t>
            </a:r>
            <a:endParaRPr lang="en-US" sz="1400" b="0" dirty="0">
              <a:solidFill>
                <a:schemeClr val="bg1">
                  <a:lumMod val="50000"/>
                </a:schemeClr>
              </a:solidFill>
            </a:endParaRPr>
          </a:p>
          <a:p>
            <a:pPr fontAlgn="b">
              <a:buFont typeface="Arial" panose="020B0604020202020204" pitchFamily="34" charset="0"/>
              <a:buChar char="•"/>
            </a:pPr>
            <a:r>
              <a:rPr lang="en-US" sz="1400" b="0" dirty="0">
                <a:solidFill>
                  <a:schemeClr val="bg1">
                    <a:lumMod val="50000"/>
                  </a:schemeClr>
                </a:solidFill>
                <a:hlinkClick r:id="rId11">
                  <a:extLst>
                    <a:ext uri="{A12FA001-AC4F-418D-AE19-62706E023703}">
                      <ahyp:hlinkClr xmlns:ahyp="http://schemas.microsoft.com/office/drawing/2018/hyperlinkcolor" val="tx"/>
                    </a:ext>
                  </a:extLst>
                </a:hlinkClick>
              </a:rPr>
              <a:t>1568r0</a:t>
            </a:r>
            <a:r>
              <a:rPr lang="en-US" sz="1400" b="0" dirty="0">
                <a:solidFill>
                  <a:schemeClr val="bg1">
                    <a:lumMod val="50000"/>
                  </a:schemeClr>
                </a:solidFill>
              </a:rPr>
              <a:t>-Further Discussion on Multi-link Operations (Xiaofei WANG)</a:t>
            </a:r>
          </a:p>
          <a:p>
            <a:pPr fontAlgn="b">
              <a:buFont typeface="Arial" panose="020B0604020202020204" pitchFamily="34" charset="0"/>
              <a:buChar char="•"/>
            </a:pPr>
            <a:endParaRPr lang="en-US" sz="1400" b="0" dirty="0"/>
          </a:p>
          <a:p>
            <a:pPr fontAlgn="b">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814B39C-7B43-4235-9FB0-AF6EEDA38FC0}"/>
              </a:ext>
            </a:extLst>
          </p:cNvPr>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792ACC45-5B46-4A8E-BEFE-0551955FFF0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59EE3C9-AD43-4502-8F49-874D8B1D8D95}"/>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3324882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34279-76A9-4293-B705-3EA80E2EB29E}"/>
              </a:ext>
            </a:extLst>
          </p:cNvPr>
          <p:cNvSpPr>
            <a:spLocks noGrp="1"/>
          </p:cNvSpPr>
          <p:nvPr>
            <p:ph type="title"/>
          </p:nvPr>
        </p:nvSpPr>
        <p:spPr/>
        <p:txBody>
          <a:bodyPr/>
          <a:lstStyle/>
          <a:p>
            <a:r>
              <a:rPr lang="en-US" dirty="0"/>
              <a:t>Submissions (4)</a:t>
            </a:r>
          </a:p>
        </p:txBody>
      </p:sp>
      <p:sp>
        <p:nvSpPr>
          <p:cNvPr id="3" name="Content Placeholder 2">
            <a:extLst>
              <a:ext uri="{FF2B5EF4-FFF2-40B4-BE49-F238E27FC236}">
                <a16:creationId xmlns:a16="http://schemas.microsoft.com/office/drawing/2014/main" id="{C56F31B7-BE78-4360-BA52-47E9F3F65284}"/>
              </a:ext>
            </a:extLst>
          </p:cNvPr>
          <p:cNvSpPr>
            <a:spLocks noGrp="1"/>
          </p:cNvSpPr>
          <p:nvPr>
            <p:ph idx="1"/>
          </p:nvPr>
        </p:nvSpPr>
        <p:spPr/>
        <p:txBody>
          <a:bodyPr/>
          <a:lstStyle/>
          <a:p>
            <a:pPr fontAlgn="b">
              <a:buFont typeface="Arial" panose="020B0604020202020204" pitchFamily="34" charset="0"/>
              <a:buChar char="•"/>
            </a:pPr>
            <a:r>
              <a:rPr lang="en-US" sz="1400" b="0" dirty="0">
                <a:solidFill>
                  <a:schemeClr val="bg1">
                    <a:lumMod val="50000"/>
                  </a:schemeClr>
                </a:solidFill>
                <a:hlinkClick r:id="rId2">
                  <a:extLst>
                    <a:ext uri="{A12FA001-AC4F-418D-AE19-62706E023703}">
                      <ahyp:hlinkClr xmlns:ahyp="http://schemas.microsoft.com/office/drawing/2018/hyperlinkcolor" val="tx"/>
                    </a:ext>
                  </a:extLst>
                </a:hlinkClick>
              </a:rPr>
              <a:t>1583r0</a:t>
            </a:r>
            <a:r>
              <a:rPr lang="en-US" sz="1400" b="0" dirty="0">
                <a:solidFill>
                  <a:schemeClr val="bg1">
                    <a:lumMod val="50000"/>
                  </a:schemeClr>
                </a:solidFill>
              </a:rPr>
              <a:t>-Multi-Link BSS Operations (Jarkko Kneckt)</a:t>
            </a:r>
          </a:p>
          <a:p>
            <a:pPr fontAlgn="b">
              <a:buFont typeface="Arial" panose="020B0604020202020204" pitchFamily="34" charset="0"/>
              <a:buChar char="•"/>
            </a:pPr>
            <a:r>
              <a:rPr lang="en-US" sz="1400" b="0" dirty="0">
                <a:solidFill>
                  <a:schemeClr val="bg1">
                    <a:lumMod val="50000"/>
                  </a:schemeClr>
                </a:solidFill>
                <a:hlinkClick r:id="rId3">
                  <a:extLst>
                    <a:ext uri="{A12FA001-AC4F-418D-AE19-62706E023703}">
                      <ahyp:hlinkClr xmlns:ahyp="http://schemas.microsoft.com/office/drawing/2018/hyperlinkcolor" val="tx"/>
                    </a:ext>
                  </a:extLst>
                </a:hlinkClick>
              </a:rPr>
              <a:t>1591r0</a:t>
            </a:r>
            <a:r>
              <a:rPr lang="en-US" sz="1400" b="0" dirty="0">
                <a:solidFill>
                  <a:schemeClr val="bg1">
                    <a:lumMod val="50000"/>
                  </a:schemeClr>
                </a:solidFill>
              </a:rPr>
              <a:t>-BA setup for multi-link Aggregation Jason (Yuchen Guo)</a:t>
            </a:r>
          </a:p>
          <a:p>
            <a:pPr fontAlgn="b">
              <a:buFont typeface="Arial" panose="020B0604020202020204" pitchFamily="34" charset="0"/>
              <a:buChar char="•"/>
            </a:pPr>
            <a:r>
              <a:rPr lang="en-US" sz="1400" b="0" dirty="0">
                <a:solidFill>
                  <a:schemeClr val="bg1">
                    <a:lumMod val="50000"/>
                  </a:schemeClr>
                </a:solidFill>
              </a:rPr>
              <a:t>1613r0-Multi-link TXOP Sharing for Delay Reduction (Yongsu Gwak)</a:t>
            </a:r>
          </a:p>
          <a:p>
            <a:pPr fontAlgn="b">
              <a:buFont typeface="Arial" panose="020B0604020202020204" pitchFamily="34" charset="0"/>
              <a:buChar char="•"/>
            </a:pPr>
            <a:r>
              <a:rPr lang="en-US" sz="1400" b="0" dirty="0">
                <a:solidFill>
                  <a:schemeClr val="bg1">
                    <a:lumMod val="50000"/>
                  </a:schemeClr>
                </a:solidFill>
              </a:rPr>
              <a:t>1614r0-Multi-link setup procedure (</a:t>
            </a:r>
            <a:r>
              <a:rPr lang="en-US" sz="1400" b="0" dirty="0" err="1">
                <a:solidFill>
                  <a:schemeClr val="bg1">
                    <a:lumMod val="50000"/>
                  </a:schemeClr>
                </a:solidFill>
              </a:rPr>
              <a:t>Hanseul</a:t>
            </a:r>
            <a:r>
              <a:rPr lang="en-US" sz="1400" b="0" dirty="0">
                <a:solidFill>
                  <a:schemeClr val="bg1">
                    <a:lumMod val="50000"/>
                  </a:schemeClr>
                </a:solidFill>
              </a:rPr>
              <a:t> Hong)</a:t>
            </a:r>
          </a:p>
          <a:p>
            <a:pPr fontAlgn="b">
              <a:buFont typeface="Arial" panose="020B0604020202020204" pitchFamily="34" charset="0"/>
              <a:buChar char="•"/>
            </a:pPr>
            <a:r>
              <a:rPr lang="en-US" sz="1400" b="0" dirty="0">
                <a:solidFill>
                  <a:schemeClr val="bg1">
                    <a:lumMod val="50000"/>
                  </a:schemeClr>
                </a:solidFill>
              </a:rPr>
              <a:t>1617r0-Multi-link power save (Liwen Chu)</a:t>
            </a:r>
          </a:p>
          <a:p>
            <a:pPr fontAlgn="ctr">
              <a:buFont typeface="Arial" panose="020B0604020202020204" pitchFamily="34" charset="0"/>
              <a:buChar char="•"/>
            </a:pPr>
            <a:r>
              <a:rPr lang="en-US" sz="1400" b="0" dirty="0">
                <a:solidFill>
                  <a:schemeClr val="bg1">
                    <a:lumMod val="50000"/>
                  </a:schemeClr>
                </a:solidFill>
                <a:hlinkClick r:id="rId4">
                  <a:extLst>
                    <a:ext uri="{A12FA001-AC4F-418D-AE19-62706E023703}">
                      <ahyp:hlinkClr xmlns:ahyp="http://schemas.microsoft.com/office/drawing/2018/hyperlinkcolor" val="tx"/>
                    </a:ext>
                  </a:extLst>
                </a:hlinkClick>
              </a:rPr>
              <a:t>1555r0</a:t>
            </a:r>
            <a:r>
              <a:rPr lang="en-US" sz="1400" b="0" dirty="0">
                <a:solidFill>
                  <a:schemeClr val="bg1">
                    <a:lumMod val="50000"/>
                  </a:schemeClr>
                </a:solidFill>
              </a:rPr>
              <a:t>-Simultaneous Tx/Rx Capability indication for multi-link operation (</a:t>
            </a:r>
            <a:r>
              <a:rPr lang="en-US" sz="1400" b="0" dirty="0" err="1">
                <a:solidFill>
                  <a:schemeClr val="bg1">
                    <a:lumMod val="50000"/>
                  </a:schemeClr>
                </a:solidFill>
              </a:rPr>
              <a:t>Yifan</a:t>
            </a:r>
            <a:r>
              <a:rPr lang="en-US" sz="1400" b="0" dirty="0">
                <a:solidFill>
                  <a:schemeClr val="bg1">
                    <a:lumMod val="50000"/>
                  </a:schemeClr>
                </a:solidFill>
              </a:rPr>
              <a:t> Zhou)</a:t>
            </a:r>
          </a:p>
          <a:p>
            <a:pPr marL="0" indent="0" fontAlgn="b"/>
            <a:endParaRPr lang="en-US" sz="1400" b="0" dirty="0"/>
          </a:p>
          <a:p>
            <a:pPr fontAlgn="b">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814B39C-7B43-4235-9FB0-AF6EEDA38FC0}"/>
              </a:ext>
            </a:extLst>
          </p:cNvPr>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92ACC45-5B46-4A8E-BEFE-0551955FFF0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59EE3C9-AD43-4502-8F49-874D8B1D8D95}"/>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6111483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3091103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7D4F2A-D4BE-4541-8EA4-A81FD8A7D4B6}"/>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FBC876E5-D4D6-4E3C-AC85-DE7564773A85}"/>
              </a:ext>
            </a:extLst>
          </p:cNvPr>
          <p:cNvSpPr>
            <a:spLocks noGrp="1"/>
          </p:cNvSpPr>
          <p:nvPr>
            <p:ph idx="1"/>
          </p:nvPr>
        </p:nvSpPr>
        <p:spPr/>
        <p:txBody>
          <a:bodyPr/>
          <a:lstStyle/>
          <a:p>
            <a:pPr fontAlgn="b">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1523r0</a:t>
            </a:r>
            <a:r>
              <a:rPr lang="en-US" sz="1400" b="0" dirty="0">
                <a:solidFill>
                  <a:srgbClr val="00B050"/>
                </a:solidFill>
              </a:rPr>
              <a:t>-Performance evaluation of deterministic service for EHT (Suhwook Kim) [25 mins]</a:t>
            </a:r>
          </a:p>
          <a:p>
            <a:pPr fontAlgn="b">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1524r0</a:t>
            </a:r>
            <a:r>
              <a:rPr lang="en-US" sz="1400" b="0" dirty="0">
                <a:solidFill>
                  <a:srgbClr val="00B050"/>
                </a:solidFill>
              </a:rPr>
              <a:t>-Latency enhancement for EHT (Suhwook Kim) [25 mins]</a:t>
            </a:r>
          </a:p>
          <a:p>
            <a:pPr fontAlgn="b">
              <a:buFont typeface="Arial" panose="020B0604020202020204" pitchFamily="34" charset="0"/>
              <a:buChar char="•"/>
            </a:pPr>
            <a:r>
              <a:rPr lang="en-US" sz="1400" b="0" dirty="0">
                <a:solidFill>
                  <a:srgbClr val="00B050"/>
                </a:solidFill>
              </a:rPr>
              <a:t>1538r0-Use of Uplink Persistent Allocation for RTA (Xin </a:t>
            </a:r>
            <a:r>
              <a:rPr lang="en-US" sz="1400" b="0" dirty="0" err="1">
                <a:solidFill>
                  <a:srgbClr val="00B050"/>
                </a:solidFill>
              </a:rPr>
              <a:t>Zuo</a:t>
            </a:r>
            <a:r>
              <a:rPr lang="en-US" sz="1400" b="0" dirty="0">
                <a:solidFill>
                  <a:srgbClr val="00B050"/>
                </a:solidFill>
              </a:rPr>
              <a:t>) [25 mins]</a:t>
            </a:r>
          </a:p>
          <a:p>
            <a:pPr fontAlgn="t">
              <a:buFont typeface="Arial" panose="020B0604020202020204" pitchFamily="34" charset="0"/>
              <a:buChar char="•"/>
            </a:pPr>
            <a:r>
              <a:rPr lang="en-GB" sz="1400" b="0" dirty="0">
                <a:solidFill>
                  <a:srgbClr val="00B050"/>
                </a:solidFill>
                <a:hlinkClick r:id="rId4">
                  <a:extLst>
                    <a:ext uri="{A12FA001-AC4F-418D-AE19-62706E023703}">
                      <ahyp:hlinkClr xmlns:ahyp="http://schemas.microsoft.com/office/drawing/2018/hyperlinkcolor" val="tx"/>
                    </a:ext>
                  </a:extLst>
                </a:hlinkClick>
              </a:rPr>
              <a:t>1133r0</a:t>
            </a:r>
            <a:r>
              <a:rPr lang="en-GB" sz="1400" b="0" dirty="0">
                <a:solidFill>
                  <a:srgbClr val="00B050"/>
                </a:solidFill>
              </a:rPr>
              <a:t>-Some results on HARQ perf. in dense deployments (Leif Wilhelmsson) [25 mins]</a:t>
            </a:r>
            <a:endParaRPr lang="en-US" sz="1400" b="0" dirty="0">
              <a:solidFill>
                <a:srgbClr val="00B050"/>
              </a:solidFill>
            </a:endParaRPr>
          </a:p>
          <a:p>
            <a:pPr fontAlgn="t">
              <a:buFont typeface="Arial" panose="020B0604020202020204" pitchFamily="34" charset="0"/>
              <a:buChar char="•"/>
            </a:pPr>
            <a:r>
              <a:rPr lang="en-GB" sz="1400" b="0" dirty="0">
                <a:solidFill>
                  <a:srgbClr val="00B050"/>
                </a:solidFill>
                <a:hlinkClick r:id="rId5">
                  <a:extLst>
                    <a:ext uri="{A12FA001-AC4F-418D-AE19-62706E023703}">
                      <ahyp:hlinkClr xmlns:ahyp="http://schemas.microsoft.com/office/drawing/2018/hyperlinkcolor" val="tx"/>
                    </a:ext>
                  </a:extLst>
                </a:hlinkClick>
              </a:rPr>
              <a:t>1146r0</a:t>
            </a:r>
            <a:r>
              <a:rPr lang="en-GB" sz="1400" b="0" dirty="0">
                <a:solidFill>
                  <a:srgbClr val="00B050"/>
                </a:solidFill>
              </a:rPr>
              <a:t>-HARQ punctured CC performance evaluation (Yanyi DING) [25 mins]</a:t>
            </a:r>
          </a:p>
          <a:p>
            <a:pPr fontAlgn="t">
              <a:buFont typeface="Arial" panose="020B0604020202020204" pitchFamily="34" charset="0"/>
              <a:buChar char="•"/>
            </a:pPr>
            <a:r>
              <a:rPr lang="en-GB" sz="1400" b="0" dirty="0">
                <a:solidFill>
                  <a:srgbClr val="00B050"/>
                </a:solidFill>
                <a:hlinkClick r:id="rId6">
                  <a:extLst>
                    <a:ext uri="{A12FA001-AC4F-418D-AE19-62706E023703}">
                      <ahyp:hlinkClr xmlns:ahyp="http://schemas.microsoft.com/office/drawing/2018/hyperlinkcolor" val="tx"/>
                    </a:ext>
                  </a:extLst>
                </a:hlinkClick>
              </a:rPr>
              <a:t>1196r0</a:t>
            </a:r>
            <a:r>
              <a:rPr lang="en-GB" sz="1400" b="0" dirty="0">
                <a:solidFill>
                  <a:srgbClr val="00B050"/>
                </a:solidFill>
              </a:rPr>
              <a:t> Combined HARQ and Rate Adaptation (Sebastian Max) [15 mins]</a:t>
            </a:r>
            <a:endParaRPr lang="en-US" sz="1400" b="0" dirty="0">
              <a:solidFill>
                <a:srgbClr val="00B050"/>
              </a:solidFill>
            </a:endParaRPr>
          </a:p>
          <a:p>
            <a:pPr fontAlgn="ctr">
              <a:buFont typeface="Arial" panose="020B0604020202020204" pitchFamily="34" charset="0"/>
              <a:buChar char="•"/>
            </a:pPr>
            <a:r>
              <a:rPr lang="en-US" sz="1400" b="0" dirty="0">
                <a:solidFill>
                  <a:schemeClr val="bg1">
                    <a:lumMod val="50000"/>
                  </a:schemeClr>
                </a:solidFill>
                <a:hlinkClick r:id="rId7">
                  <a:extLst>
                    <a:ext uri="{A12FA001-AC4F-418D-AE19-62706E023703}">
                      <ahyp:hlinkClr xmlns:ahyp="http://schemas.microsoft.com/office/drawing/2018/hyperlinkcolor" val="tx"/>
                    </a:ext>
                  </a:extLst>
                </a:hlinkClick>
              </a:rPr>
              <a:t>1622r0</a:t>
            </a:r>
            <a:r>
              <a:rPr lang="en-US" sz="1400" b="0" dirty="0">
                <a:solidFill>
                  <a:schemeClr val="bg1">
                    <a:lumMod val="50000"/>
                  </a:schemeClr>
                </a:solidFill>
              </a:rPr>
              <a:t>-Use Auto Repetition in low latency queue (Tony Zeng)</a:t>
            </a:r>
          </a:p>
          <a:p>
            <a:pPr fontAlgn="b">
              <a:buFont typeface="Arial" panose="020B0604020202020204" pitchFamily="34" charset="0"/>
              <a:buChar char="•"/>
            </a:pPr>
            <a:endParaRPr lang="en-US" sz="1400" b="0" dirty="0">
              <a:solidFill>
                <a:srgbClr val="FF0000"/>
              </a:solidFill>
            </a:endParaRPr>
          </a:p>
        </p:txBody>
      </p:sp>
      <p:sp>
        <p:nvSpPr>
          <p:cNvPr id="4" name="Slide Number Placeholder 3">
            <a:extLst>
              <a:ext uri="{FF2B5EF4-FFF2-40B4-BE49-F238E27FC236}">
                <a16:creationId xmlns:a16="http://schemas.microsoft.com/office/drawing/2014/main" id="{27D19B8B-1111-4EA4-A31C-E560759BEFE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AC4835D0-833E-422F-81C0-293A84B3E7F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D36362-CA0B-4D94-BDEC-722E196F0096}"/>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522468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Wednesday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5346756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D19ED-FA15-41DE-8EA5-67282BB0DD76}"/>
              </a:ext>
            </a:extLst>
          </p:cNvPr>
          <p:cNvSpPr>
            <a:spLocks noGrp="1"/>
          </p:cNvSpPr>
          <p:nvPr>
            <p:ph type="title"/>
          </p:nvPr>
        </p:nvSpPr>
        <p:spPr/>
        <p:txBody>
          <a:bodyPr/>
          <a:lstStyle/>
          <a:p>
            <a:r>
              <a:rPr lang="en-US" dirty="0"/>
              <a:t>Submissions (1)</a:t>
            </a:r>
          </a:p>
        </p:txBody>
      </p:sp>
      <p:sp>
        <p:nvSpPr>
          <p:cNvPr id="3" name="Content Placeholder 2">
            <a:extLst>
              <a:ext uri="{FF2B5EF4-FFF2-40B4-BE49-F238E27FC236}">
                <a16:creationId xmlns:a16="http://schemas.microsoft.com/office/drawing/2014/main" id="{7F5D52C6-07BC-4103-BBEF-E5A4CC9353C1}"/>
              </a:ext>
            </a:extLst>
          </p:cNvPr>
          <p:cNvSpPr>
            <a:spLocks noGrp="1"/>
          </p:cNvSpPr>
          <p:nvPr>
            <p:ph idx="1"/>
          </p:nvPr>
        </p:nvSpPr>
        <p:spPr/>
        <p:txBody>
          <a:bodyPr/>
          <a:lstStyle/>
          <a:p>
            <a:pPr fontAlgn="t">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1129r2</a:t>
            </a:r>
            <a:r>
              <a:rPr lang="en-US" sz="1400" b="0" dirty="0">
                <a:solidFill>
                  <a:srgbClr val="00B050"/>
                </a:solidFill>
              </a:rPr>
              <a:t>-Consideration on Multi-AP Coordination (Nan Li) [10 min]</a:t>
            </a:r>
          </a:p>
          <a:p>
            <a:pPr fontAlgn="t">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1143r1</a:t>
            </a:r>
            <a:r>
              <a:rPr lang="en-US" sz="1400" b="0" dirty="0">
                <a:solidFill>
                  <a:srgbClr val="00B050"/>
                </a:solidFill>
              </a:rPr>
              <a:t>-Efficient Operation for Multi-AP Coordination (Sungjin Park) [10 min]</a:t>
            </a:r>
          </a:p>
          <a:p>
            <a:pPr fontAlgn="b">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1451r0</a:t>
            </a:r>
            <a:r>
              <a:rPr lang="en-US" sz="1400" b="0" dirty="0">
                <a:solidFill>
                  <a:srgbClr val="00B050"/>
                </a:solidFill>
              </a:rPr>
              <a:t>-Virtual BSS for Multi-AP Coordination Follow-Up (Sharan Naribole) [25 min]</a:t>
            </a:r>
          </a:p>
          <a:p>
            <a:pPr fontAlgn="b">
              <a:buFont typeface="Arial" panose="020B0604020202020204" pitchFamily="34" charset="0"/>
              <a:buChar char="•"/>
            </a:pPr>
            <a:r>
              <a:rPr lang="en-US" sz="1400" b="0" dirty="0">
                <a:solidFill>
                  <a:srgbClr val="00B050"/>
                </a:solidFill>
                <a:hlinkClick r:id="rId5">
                  <a:extLst>
                    <a:ext uri="{A12FA001-AC4F-418D-AE19-62706E023703}">
                      <ahyp:hlinkClr xmlns:ahyp="http://schemas.microsoft.com/office/drawing/2018/hyperlinkcolor" val="tx"/>
                    </a:ext>
                  </a:extLst>
                </a:hlinkClick>
              </a:rPr>
              <a:t>1533r0</a:t>
            </a:r>
            <a:r>
              <a:rPr lang="en-US" sz="1400" b="0" dirty="0">
                <a:solidFill>
                  <a:srgbClr val="00B050"/>
                </a:solidFill>
              </a:rPr>
              <a:t>-Consideration on Multi-AP Ack Protocol (Kosuke Aio) [25 min]</a:t>
            </a:r>
          </a:p>
          <a:p>
            <a:pPr fontAlgn="b">
              <a:buFont typeface="Arial" panose="020B0604020202020204" pitchFamily="34" charset="0"/>
              <a:buChar char="•"/>
            </a:pPr>
            <a:r>
              <a:rPr lang="en-US" sz="1400" b="0" dirty="0">
                <a:solidFill>
                  <a:srgbClr val="00B050"/>
                </a:solidFill>
                <a:hlinkClick r:id="rId6">
                  <a:extLst>
                    <a:ext uri="{A12FA001-AC4F-418D-AE19-62706E023703}">
                      <ahyp:hlinkClr xmlns:ahyp="http://schemas.microsoft.com/office/drawing/2018/hyperlinkcolor" val="tx"/>
                    </a:ext>
                  </a:extLst>
                </a:hlinkClick>
              </a:rPr>
              <a:t>1534r0</a:t>
            </a:r>
            <a:r>
              <a:rPr lang="en-US" sz="1400" b="0" dirty="0">
                <a:solidFill>
                  <a:srgbClr val="00B050"/>
                </a:solidFill>
              </a:rPr>
              <a:t>-Coordinated Spatial Reuse Performance Analysis (Kosuke Aio) [25 min]</a:t>
            </a:r>
          </a:p>
          <a:p>
            <a:pPr fontAlgn="b">
              <a:buFont typeface="Arial" panose="020B0604020202020204" pitchFamily="34" charset="0"/>
              <a:buChar char="•"/>
            </a:pPr>
            <a:r>
              <a:rPr lang="en-US" sz="1400" b="0" dirty="0">
                <a:solidFill>
                  <a:srgbClr val="00B050"/>
                </a:solidFill>
                <a:hlinkClick r:id="rId7">
                  <a:extLst>
                    <a:ext uri="{A12FA001-AC4F-418D-AE19-62706E023703}">
                      <ahyp:hlinkClr xmlns:ahyp="http://schemas.microsoft.com/office/drawing/2018/hyperlinkcolor" val="tx"/>
                    </a:ext>
                  </a:extLst>
                </a:hlinkClick>
              </a:rPr>
              <a:t>1535r0</a:t>
            </a:r>
            <a:r>
              <a:rPr lang="en-US" sz="1400" b="0" dirty="0">
                <a:solidFill>
                  <a:srgbClr val="00B050"/>
                </a:solidFill>
              </a:rPr>
              <a:t>-Sounding for AP Collaboration (Junghoon Suh) [25 min]</a:t>
            </a:r>
          </a:p>
          <a:p>
            <a:pPr fontAlgn="b">
              <a:buFont typeface="Arial" panose="020B0604020202020204" pitchFamily="34" charset="0"/>
              <a:buChar char="•"/>
            </a:pPr>
            <a:r>
              <a:rPr lang="en-US" sz="1400" b="0" dirty="0">
                <a:solidFill>
                  <a:schemeClr val="bg1">
                    <a:lumMod val="50000"/>
                  </a:schemeClr>
                </a:solidFill>
                <a:hlinkClick r:id="rId8">
                  <a:extLst>
                    <a:ext uri="{A12FA001-AC4F-418D-AE19-62706E023703}">
                      <ahyp:hlinkClr xmlns:ahyp="http://schemas.microsoft.com/office/drawing/2018/hyperlinkcolor" val="tx"/>
                    </a:ext>
                  </a:extLst>
                </a:hlinkClick>
              </a:rPr>
              <a:t>1554r1</a:t>
            </a:r>
            <a:r>
              <a:rPr lang="en-US" sz="1400" b="0" dirty="0">
                <a:solidFill>
                  <a:schemeClr val="bg1">
                    <a:lumMod val="50000"/>
                  </a:schemeClr>
                </a:solidFill>
              </a:rPr>
              <a:t>-Data Sharing for Multi-AP Coordination (Sungjin Park)</a:t>
            </a:r>
          </a:p>
          <a:p>
            <a:pPr fontAlgn="b">
              <a:buFont typeface="Arial" panose="020B0604020202020204" pitchFamily="34" charset="0"/>
              <a:buChar char="•"/>
            </a:pPr>
            <a:r>
              <a:rPr lang="en-US" sz="1400" b="0" dirty="0">
                <a:solidFill>
                  <a:schemeClr val="bg1">
                    <a:lumMod val="50000"/>
                  </a:schemeClr>
                </a:solidFill>
                <a:hlinkClick r:id="rId9" action="ppaction://hlinkfile">
                  <a:extLst>
                    <a:ext uri="{A12FA001-AC4F-418D-AE19-62706E023703}">
                      <ahyp:hlinkClr xmlns:ahyp="http://schemas.microsoft.com/office/drawing/2018/hyperlinkcolor" val="tx"/>
                    </a:ext>
                  </a:extLst>
                </a:hlinkClick>
              </a:rPr>
              <a:t>1573r0</a:t>
            </a:r>
            <a:r>
              <a:rPr lang="en-US" sz="1400" b="0" dirty="0">
                <a:solidFill>
                  <a:schemeClr val="bg1">
                    <a:lumMod val="50000"/>
                  </a:schemeClr>
                </a:solidFill>
              </a:rPr>
              <a:t>-One Channel Info. Feedback Method for Multi-AP Coordination (</a:t>
            </a:r>
            <a:r>
              <a:rPr lang="en-US" sz="1400" b="0" dirty="0" err="1">
                <a:solidFill>
                  <a:schemeClr val="bg1">
                    <a:lumMod val="50000"/>
                  </a:schemeClr>
                </a:solidFill>
              </a:rPr>
              <a:t>Dandan</a:t>
            </a:r>
            <a:r>
              <a:rPr lang="en-US" sz="1400" b="0" dirty="0">
                <a:solidFill>
                  <a:schemeClr val="bg1">
                    <a:lumMod val="50000"/>
                  </a:schemeClr>
                </a:solidFill>
              </a:rPr>
              <a:t> Liang)</a:t>
            </a:r>
          </a:p>
          <a:p>
            <a:pPr fontAlgn="b">
              <a:buFont typeface="Arial" panose="020B0604020202020204" pitchFamily="34" charset="0"/>
              <a:buChar char="•"/>
            </a:pPr>
            <a:r>
              <a:rPr lang="en-US" sz="1400" b="0" dirty="0">
                <a:solidFill>
                  <a:schemeClr val="bg1">
                    <a:lumMod val="50000"/>
                  </a:schemeClr>
                </a:solidFill>
              </a:rPr>
              <a:t>1588r0-Multi-AP backhaul analysis (Sigurd Schelstraete)</a:t>
            </a:r>
          </a:p>
          <a:p>
            <a:pPr fontAlgn="b">
              <a:buFont typeface="Arial" panose="020B0604020202020204" pitchFamily="34" charset="0"/>
              <a:buChar char="•"/>
            </a:pPr>
            <a:r>
              <a:rPr lang="en-US" sz="1400" b="0" dirty="0">
                <a:solidFill>
                  <a:schemeClr val="bg1">
                    <a:lumMod val="50000"/>
                  </a:schemeClr>
                </a:solidFill>
                <a:hlinkClick r:id="rId10">
                  <a:extLst>
                    <a:ext uri="{A12FA001-AC4F-418D-AE19-62706E023703}">
                      <ahyp:hlinkClr xmlns:ahyp="http://schemas.microsoft.com/office/drawing/2018/hyperlinkcolor" val="tx"/>
                    </a:ext>
                  </a:extLst>
                </a:hlinkClick>
              </a:rPr>
              <a:t>1592r0</a:t>
            </a:r>
            <a:r>
              <a:rPr lang="en-US" sz="1400" b="0" dirty="0">
                <a:solidFill>
                  <a:schemeClr val="bg1">
                    <a:lumMod val="50000"/>
                  </a:schemeClr>
                </a:solidFill>
              </a:rPr>
              <a:t>-Simulation Results for coordinated OFDMA in multi-AP operation (Jason Yuchen Guo)</a:t>
            </a:r>
          </a:p>
          <a:p>
            <a:pPr fontAlgn="b"/>
            <a:endParaRPr lang="en-US" sz="1400" b="0" dirty="0"/>
          </a:p>
          <a:p>
            <a:pPr fontAlgn="b">
              <a:buFont typeface="Arial" panose="020B0604020202020204" pitchFamily="34" charset="0"/>
              <a:buChar char="•"/>
            </a:pPr>
            <a:endParaRPr lang="en-US" sz="1400" b="0" dirty="0"/>
          </a:p>
          <a:p>
            <a:pPr fontAlgn="b"/>
            <a:endParaRPr lang="en-US" sz="1400" b="0" dirty="0"/>
          </a:p>
          <a:p>
            <a:pPr>
              <a:buFont typeface="Arial" panose="020B0604020202020204" pitchFamily="34" charset="0"/>
              <a:buChar char="•"/>
            </a:pPr>
            <a:endParaRPr lang="en-US" sz="1400" dirty="0">
              <a:solidFill>
                <a:srgbClr val="FF0000"/>
              </a:solidFill>
            </a:endParaRPr>
          </a:p>
        </p:txBody>
      </p:sp>
      <p:sp>
        <p:nvSpPr>
          <p:cNvPr id="4" name="Slide Number Placeholder 3">
            <a:extLst>
              <a:ext uri="{FF2B5EF4-FFF2-40B4-BE49-F238E27FC236}">
                <a16:creationId xmlns:a16="http://schemas.microsoft.com/office/drawing/2014/main" id="{AACE05D2-DA4A-4EDC-9AFD-692C274A875F}"/>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9B8471B-28D5-4044-BCFF-A4CEEF92BA3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12B2ED6-1F90-43D5-A233-7A4A5C235382}"/>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81055377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D19ED-FA15-41DE-8EA5-67282BB0DD76}"/>
              </a:ext>
            </a:extLst>
          </p:cNvPr>
          <p:cNvSpPr>
            <a:spLocks noGrp="1"/>
          </p:cNvSpPr>
          <p:nvPr>
            <p:ph type="title"/>
          </p:nvPr>
        </p:nvSpPr>
        <p:spPr/>
        <p:txBody>
          <a:bodyPr/>
          <a:lstStyle/>
          <a:p>
            <a:r>
              <a:rPr lang="en-US" dirty="0"/>
              <a:t>Submissions (2)</a:t>
            </a:r>
          </a:p>
        </p:txBody>
      </p:sp>
      <p:sp>
        <p:nvSpPr>
          <p:cNvPr id="3" name="Content Placeholder 2">
            <a:extLst>
              <a:ext uri="{FF2B5EF4-FFF2-40B4-BE49-F238E27FC236}">
                <a16:creationId xmlns:a16="http://schemas.microsoft.com/office/drawing/2014/main" id="{7F5D52C6-07BC-4103-BBEF-E5A4CC9353C1}"/>
              </a:ext>
            </a:extLst>
          </p:cNvPr>
          <p:cNvSpPr>
            <a:spLocks noGrp="1"/>
          </p:cNvSpPr>
          <p:nvPr>
            <p:ph idx="1"/>
          </p:nvPr>
        </p:nvSpPr>
        <p:spPr/>
        <p:txBody>
          <a:bodyPr/>
          <a:lstStyle/>
          <a:p>
            <a:pPr fontAlgn="b">
              <a:buFont typeface="Arial" panose="020B0604020202020204" pitchFamily="34" charset="0"/>
              <a:buChar char="•"/>
            </a:pPr>
            <a:r>
              <a:rPr lang="en-US" sz="1400" b="0" dirty="0">
                <a:solidFill>
                  <a:schemeClr val="bg1">
                    <a:lumMod val="50000"/>
                  </a:schemeClr>
                </a:solidFill>
                <a:hlinkClick r:id="rId2">
                  <a:extLst>
                    <a:ext uri="{A12FA001-AC4F-418D-AE19-62706E023703}">
                      <ahyp:hlinkClr xmlns:ahyp="http://schemas.microsoft.com/office/drawing/2018/hyperlinkcolor" val="tx"/>
                    </a:ext>
                  </a:extLst>
                </a:hlinkClick>
              </a:rPr>
              <a:t>1593r0</a:t>
            </a:r>
            <a:r>
              <a:rPr lang="en-US" sz="1400" b="0" dirty="0">
                <a:solidFill>
                  <a:schemeClr val="bg1">
                    <a:lumMod val="50000"/>
                  </a:schemeClr>
                </a:solidFill>
              </a:rPr>
              <a:t>-Joint Sounding for Multi-AP Systems (Jianhan Liu)</a:t>
            </a:r>
          </a:p>
          <a:p>
            <a:pPr fontAlgn="b">
              <a:buFont typeface="Arial" panose="020B0604020202020204" pitchFamily="34" charset="0"/>
              <a:buChar char="•"/>
            </a:pPr>
            <a:r>
              <a:rPr lang="en-US" sz="1400" b="0" dirty="0">
                <a:solidFill>
                  <a:schemeClr val="bg1">
                    <a:lumMod val="50000"/>
                  </a:schemeClr>
                </a:solidFill>
              </a:rPr>
              <a:t>1594r0-Coordinated Beamforming/Null Steering Protocol in 802.11be (David Lopez-Perez)</a:t>
            </a:r>
          </a:p>
          <a:p>
            <a:pPr fontAlgn="b">
              <a:buFont typeface="Arial" panose="020B0604020202020204" pitchFamily="34" charset="0"/>
              <a:buChar char="•"/>
            </a:pPr>
            <a:r>
              <a:rPr lang="en-US" sz="1400" b="0" dirty="0">
                <a:solidFill>
                  <a:schemeClr val="bg1">
                    <a:lumMod val="50000"/>
                  </a:schemeClr>
                </a:solidFill>
              </a:rPr>
              <a:t>1595r0-Consideration on Joint transmission (Lily </a:t>
            </a:r>
            <a:r>
              <a:rPr lang="en-US" sz="1400" b="0" dirty="0" err="1">
                <a:solidFill>
                  <a:schemeClr val="bg1">
                    <a:lumMod val="50000"/>
                  </a:schemeClr>
                </a:solidFill>
              </a:rPr>
              <a:t>Yunping</a:t>
            </a:r>
            <a:r>
              <a:rPr lang="en-US" sz="1400" b="0" dirty="0">
                <a:solidFill>
                  <a:schemeClr val="bg1">
                    <a:lumMod val="50000"/>
                  </a:schemeClr>
                </a:solidFill>
              </a:rPr>
              <a:t> </a:t>
            </a:r>
            <a:r>
              <a:rPr lang="en-US" sz="1400" b="0" dirty="0" err="1">
                <a:solidFill>
                  <a:schemeClr val="bg1">
                    <a:lumMod val="50000"/>
                  </a:schemeClr>
                </a:solidFill>
              </a:rPr>
              <a:t>Lyu</a:t>
            </a:r>
            <a:r>
              <a:rPr lang="en-US" sz="1400" b="0" dirty="0">
                <a:solidFill>
                  <a:schemeClr val="bg1">
                    <a:lumMod val="50000"/>
                  </a:schemeClr>
                </a:solidFill>
              </a:rPr>
              <a:t>)</a:t>
            </a:r>
          </a:p>
          <a:p>
            <a:pPr fontAlgn="b">
              <a:buFont typeface="Arial" panose="020B0604020202020204" pitchFamily="34" charset="0"/>
              <a:buChar char="•"/>
            </a:pPr>
            <a:r>
              <a:rPr lang="en-US" sz="1400" b="0" dirty="0">
                <a:solidFill>
                  <a:schemeClr val="bg1">
                    <a:lumMod val="50000"/>
                  </a:schemeClr>
                </a:solidFill>
                <a:hlinkClick r:id="rId3">
                  <a:extLst>
                    <a:ext uri="{A12FA001-AC4F-418D-AE19-62706E023703}">
                      <ahyp:hlinkClr xmlns:ahyp="http://schemas.microsoft.com/office/drawing/2018/hyperlinkcolor" val="tx"/>
                    </a:ext>
                  </a:extLst>
                </a:hlinkClick>
              </a:rPr>
              <a:t>1597r0</a:t>
            </a:r>
            <a:r>
              <a:rPr lang="en-US" sz="1400" b="0" dirty="0">
                <a:solidFill>
                  <a:schemeClr val="bg1">
                    <a:lumMod val="50000"/>
                  </a:schemeClr>
                </a:solidFill>
              </a:rPr>
              <a:t>-JT performance with Multiple Impairments (Ron Porat)</a:t>
            </a:r>
          </a:p>
          <a:p>
            <a:pPr fontAlgn="b">
              <a:buFont typeface="Arial" panose="020B0604020202020204" pitchFamily="34" charset="0"/>
              <a:buChar char="•"/>
            </a:pPr>
            <a:r>
              <a:rPr lang="en-US" sz="1400" b="0" dirty="0">
                <a:solidFill>
                  <a:schemeClr val="bg1">
                    <a:lumMod val="50000"/>
                  </a:schemeClr>
                </a:solidFill>
              </a:rPr>
              <a:t>1616r0-Multi-AP group formation (Cheng Chen)</a:t>
            </a:r>
          </a:p>
          <a:p>
            <a:pPr fontAlgn="b">
              <a:buFont typeface="Arial" panose="020B0604020202020204" pitchFamily="34" charset="0"/>
              <a:buChar char="•"/>
            </a:pPr>
            <a:endParaRPr lang="en-US" sz="1400" b="0" dirty="0"/>
          </a:p>
        </p:txBody>
      </p:sp>
      <p:sp>
        <p:nvSpPr>
          <p:cNvPr id="4" name="Slide Number Placeholder 3">
            <a:extLst>
              <a:ext uri="{FF2B5EF4-FFF2-40B4-BE49-F238E27FC236}">
                <a16:creationId xmlns:a16="http://schemas.microsoft.com/office/drawing/2014/main" id="{AACE05D2-DA4A-4EDC-9AFD-692C274A875F}"/>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9B8471B-28D5-4044-BCFF-A4CEEF92BA3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12B2ED6-1F90-43D5-A233-7A4A5C235382}"/>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6241346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AM2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Final Call for Ad-hoc chair(s)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09D88-4C9C-4B54-8A61-61DE7666D352}"/>
              </a:ext>
            </a:extLst>
          </p:cNvPr>
          <p:cNvSpPr>
            <a:spLocks noGrp="1"/>
          </p:cNvSpPr>
          <p:nvPr>
            <p:ph type="title"/>
          </p:nvPr>
        </p:nvSpPr>
        <p:spPr/>
        <p:txBody>
          <a:bodyPr/>
          <a:lstStyle/>
          <a:p>
            <a:r>
              <a:rPr lang="en-US"/>
              <a:t>Final Call </a:t>
            </a:r>
            <a:r>
              <a:rPr lang="en-US" dirty="0"/>
              <a:t>For Ad-Hoc Chair(s)</a:t>
            </a:r>
          </a:p>
        </p:txBody>
      </p:sp>
      <p:sp>
        <p:nvSpPr>
          <p:cNvPr id="3" name="Content Placeholder 2">
            <a:extLst>
              <a:ext uri="{FF2B5EF4-FFF2-40B4-BE49-F238E27FC236}">
                <a16:creationId xmlns:a16="http://schemas.microsoft.com/office/drawing/2014/main" id="{1F20FB25-12D9-462B-ABAC-EF0CD00FC756}"/>
              </a:ext>
            </a:extLst>
          </p:cNvPr>
          <p:cNvSpPr>
            <a:spLocks noGrp="1"/>
          </p:cNvSpPr>
          <p:nvPr>
            <p:ph idx="1"/>
          </p:nvPr>
        </p:nvSpPr>
        <p:spPr>
          <a:xfrm>
            <a:off x="685800" y="1981200"/>
            <a:ext cx="7770813" cy="4343400"/>
          </a:xfrm>
        </p:spPr>
        <p:txBody>
          <a:bodyPr/>
          <a:lstStyle/>
          <a:p>
            <a:pPr>
              <a:buFont typeface="Arial" panose="020B0604020202020204" pitchFamily="34" charset="0"/>
              <a:buChar char="•"/>
            </a:pPr>
            <a:r>
              <a:rPr lang="en-US" sz="2000" dirty="0"/>
              <a:t>Candidates for MAC ad-hoc chairs</a:t>
            </a:r>
          </a:p>
          <a:p>
            <a:pPr lvl="1">
              <a:buFont typeface="Arial" panose="020B0604020202020204" pitchFamily="34" charset="0"/>
              <a:buChar char="•"/>
            </a:pPr>
            <a:r>
              <a:rPr lang="en-US" sz="1800" dirty="0"/>
              <a:t>Yongho Seok</a:t>
            </a:r>
          </a:p>
          <a:p>
            <a:pPr lvl="1">
              <a:buFont typeface="Arial" panose="020B0604020202020204" pitchFamily="34" charset="0"/>
              <a:buChar char="•"/>
            </a:pPr>
            <a:r>
              <a:rPr lang="en-US" sz="1800" dirty="0"/>
              <a:t>Jeongki Kim</a:t>
            </a:r>
          </a:p>
          <a:p>
            <a:pPr lvl="1">
              <a:buFont typeface="Arial" panose="020B0604020202020204" pitchFamily="34" charset="0"/>
              <a:buChar char="•"/>
            </a:pPr>
            <a:r>
              <a:rPr lang="en-US" sz="1800" dirty="0"/>
              <a:t>Liwen Chu</a:t>
            </a:r>
          </a:p>
          <a:p>
            <a:pPr lvl="1">
              <a:buFont typeface="Arial" panose="020B0604020202020204" pitchFamily="34" charset="0"/>
              <a:buChar char="•"/>
            </a:pPr>
            <a:r>
              <a:rPr lang="en-US" sz="1800" dirty="0"/>
              <a:t>Srinivas Kandala</a:t>
            </a:r>
          </a:p>
          <a:p>
            <a:pPr>
              <a:buFont typeface="Arial" panose="020B0604020202020204" pitchFamily="34" charset="0"/>
              <a:buChar char="•"/>
            </a:pPr>
            <a:r>
              <a:rPr lang="en-US" sz="2000" dirty="0"/>
              <a:t>Candidates for PHY ad-hoc chairs</a:t>
            </a:r>
          </a:p>
          <a:p>
            <a:pPr lvl="1">
              <a:buFont typeface="Arial" panose="020B0604020202020204" pitchFamily="34" charset="0"/>
              <a:buChar char="•"/>
            </a:pPr>
            <a:r>
              <a:rPr lang="en-US" sz="1800" dirty="0"/>
              <a:t>Bo Sun</a:t>
            </a:r>
          </a:p>
          <a:p>
            <a:pPr lvl="1">
              <a:buFont typeface="Arial" panose="020B0604020202020204" pitchFamily="34" charset="0"/>
              <a:buChar char="•"/>
            </a:pPr>
            <a:r>
              <a:rPr lang="en-US" sz="1800" dirty="0"/>
              <a:t>Sigurd Schelstraete</a:t>
            </a:r>
          </a:p>
          <a:p>
            <a:pPr lvl="1">
              <a:buFont typeface="Arial" panose="020B0604020202020204" pitchFamily="34" charset="0"/>
              <a:buChar char="•"/>
            </a:pPr>
            <a:r>
              <a:rPr lang="en-US" sz="1800" dirty="0"/>
              <a:t>Kate Meng</a:t>
            </a:r>
          </a:p>
          <a:p>
            <a:pPr lvl="1">
              <a:buFont typeface="Arial" panose="020B0604020202020204" pitchFamily="34" charset="0"/>
              <a:buChar char="•"/>
            </a:pPr>
            <a:r>
              <a:rPr lang="en-US" sz="1800" dirty="0"/>
              <a:t>Tianyu Wu</a:t>
            </a:r>
          </a:p>
          <a:p>
            <a:pPr lvl="2">
              <a:buFont typeface="Arial" panose="020B0604020202020204" pitchFamily="34" charset="0"/>
              <a:buChar char="•"/>
            </a:pPr>
            <a:endParaRPr lang="en-US" sz="1600" dirty="0"/>
          </a:p>
          <a:p>
            <a:pPr>
              <a:buFont typeface="Arial" panose="020B0604020202020204" pitchFamily="34" charset="0"/>
              <a:buChar char="•"/>
            </a:pPr>
            <a:r>
              <a:rPr lang="en-US" sz="2200" dirty="0">
                <a:solidFill>
                  <a:srgbClr val="FF0000"/>
                </a:solidFill>
              </a:rPr>
              <a:t>Call for Candidates is Closed</a:t>
            </a:r>
          </a:p>
        </p:txBody>
      </p:sp>
      <p:sp>
        <p:nvSpPr>
          <p:cNvPr id="4" name="Slide Number Placeholder 3">
            <a:extLst>
              <a:ext uri="{FF2B5EF4-FFF2-40B4-BE49-F238E27FC236}">
                <a16:creationId xmlns:a16="http://schemas.microsoft.com/office/drawing/2014/main" id="{847726D7-07B5-417B-A8EC-418F11918856}"/>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D8D0F7F3-264F-41D5-8BD9-860979E6CF5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DCEE1-BEC3-4223-A6E1-895F469A8CD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294504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D19ED-FA15-41DE-8EA5-67282BB0DD76}"/>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7F5D52C6-07BC-4103-BBEF-E5A4CC9353C1}"/>
              </a:ext>
            </a:extLst>
          </p:cNvPr>
          <p:cNvSpPr>
            <a:spLocks noGrp="1"/>
          </p:cNvSpPr>
          <p:nvPr>
            <p:ph idx="1"/>
          </p:nvPr>
        </p:nvSpPr>
        <p:spPr/>
        <p:txBody>
          <a:bodyPr/>
          <a:lstStyle/>
          <a:p>
            <a:pPr fontAlgn="b">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1495r0</a:t>
            </a:r>
            <a:r>
              <a:rPr lang="en-US" sz="1400" b="0" dirty="0">
                <a:solidFill>
                  <a:srgbClr val="00B050"/>
                </a:solidFill>
              </a:rPr>
              <a:t>-Further Discussion on Feedback Overhead Reduction (Wook Bong Lee) [25 mins]</a:t>
            </a:r>
          </a:p>
          <a:p>
            <a:pPr fontAlgn="b">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1555r0</a:t>
            </a:r>
            <a:r>
              <a:rPr lang="en-US" sz="1400" b="0" dirty="0">
                <a:solidFill>
                  <a:srgbClr val="00B050"/>
                </a:solidFill>
              </a:rPr>
              <a:t>-Remarks on P matrices for EHT (Miguel Lopez) [25 mins]</a:t>
            </a:r>
          </a:p>
          <a:p>
            <a:pPr fontAlgn="b">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1585r0</a:t>
            </a:r>
            <a:r>
              <a:rPr lang="en-US" sz="1400" b="0" dirty="0">
                <a:solidFill>
                  <a:srgbClr val="00B050"/>
                </a:solidFill>
              </a:rPr>
              <a:t>-Orthogonal Sequence based Reference Signal for LTF Reduction (Junghoon Suh) [25 mins]</a:t>
            </a:r>
          </a:p>
          <a:p>
            <a:pPr fontAlgn="t">
              <a:buFont typeface="Arial" panose="020B0604020202020204" pitchFamily="34" charset="0"/>
              <a:buChar char="•"/>
            </a:pPr>
            <a:r>
              <a:rPr lang="en-GB" sz="1400" b="0" dirty="0">
                <a:solidFill>
                  <a:srgbClr val="00B050"/>
                </a:solidFill>
                <a:hlinkClick r:id="rId5">
                  <a:extLst>
                    <a:ext uri="{A12FA001-AC4F-418D-AE19-62706E023703}">
                      <ahyp:hlinkClr xmlns:ahyp="http://schemas.microsoft.com/office/drawing/2018/hyperlinkcolor" val="tx"/>
                    </a:ext>
                  </a:extLst>
                </a:hlinkClick>
              </a:rPr>
              <a:t>1172r1</a:t>
            </a:r>
            <a:r>
              <a:rPr lang="en-GB" sz="1400" b="0" dirty="0">
                <a:solidFill>
                  <a:srgbClr val="00B050"/>
                </a:solidFill>
              </a:rPr>
              <a:t>-Discussion on HARQ (Wook Bong Lee) [25 mins]</a:t>
            </a:r>
            <a:endParaRPr lang="en-US" sz="1400" b="0" dirty="0">
              <a:solidFill>
                <a:srgbClr val="00B050"/>
              </a:solidFill>
            </a:endParaRPr>
          </a:p>
          <a:p>
            <a:pPr fontAlgn="t">
              <a:buFont typeface="Arial" panose="020B0604020202020204" pitchFamily="34" charset="0"/>
              <a:buChar char="•"/>
            </a:pPr>
            <a:r>
              <a:rPr lang="en-US" sz="1400" b="0" dirty="0">
                <a:solidFill>
                  <a:srgbClr val="00B050"/>
                </a:solidFill>
                <a:hlinkClick r:id="rId6">
                  <a:extLst>
                    <a:ext uri="{A12FA001-AC4F-418D-AE19-62706E023703}">
                      <ahyp:hlinkClr xmlns:ahyp="http://schemas.microsoft.com/office/drawing/2018/hyperlinkcolor" val="tx"/>
                    </a:ext>
                  </a:extLst>
                </a:hlinkClick>
              </a:rPr>
              <a:t>1144r1</a:t>
            </a:r>
            <a:r>
              <a:rPr lang="en-US" sz="1400" b="0" dirty="0">
                <a:solidFill>
                  <a:srgbClr val="00B050"/>
                </a:solidFill>
              </a:rPr>
              <a:t>-Channel Access for Multi-link Operation (Insun Jang) [10 mins]</a:t>
            </a:r>
          </a:p>
          <a:p>
            <a:pPr fontAlgn="t">
              <a:buFont typeface="Arial" panose="020B0604020202020204" pitchFamily="34" charset="0"/>
              <a:buChar char="•"/>
            </a:pPr>
            <a:r>
              <a:rPr lang="en-US" sz="1400" b="0" dirty="0">
                <a:solidFill>
                  <a:srgbClr val="00B050"/>
                </a:solidFill>
                <a:hlinkClick r:id="rId7">
                  <a:extLst>
                    <a:ext uri="{A12FA001-AC4F-418D-AE19-62706E023703}">
                      <ahyp:hlinkClr xmlns:ahyp="http://schemas.microsoft.com/office/drawing/2018/hyperlinkcolor" val="tx"/>
                    </a:ext>
                  </a:extLst>
                </a:hlinkClick>
              </a:rPr>
              <a:t>1116r1</a:t>
            </a:r>
            <a:r>
              <a:rPr lang="en-US" sz="1400" b="0" dirty="0">
                <a:solidFill>
                  <a:srgbClr val="00B050"/>
                </a:solidFill>
              </a:rPr>
              <a:t>-Channel access in multi-band operation (Yunbo Li) [10 mins]</a:t>
            </a:r>
          </a:p>
          <a:p>
            <a:pPr fontAlgn="b">
              <a:buFont typeface="Arial" panose="020B0604020202020204" pitchFamily="34" charset="0"/>
              <a:buChar char="•"/>
            </a:pPr>
            <a:endParaRPr lang="en-US" sz="1400" b="0" dirty="0"/>
          </a:p>
        </p:txBody>
      </p:sp>
      <p:sp>
        <p:nvSpPr>
          <p:cNvPr id="4" name="Slide Number Placeholder 3">
            <a:extLst>
              <a:ext uri="{FF2B5EF4-FFF2-40B4-BE49-F238E27FC236}">
                <a16:creationId xmlns:a16="http://schemas.microsoft.com/office/drawing/2014/main" id="{AACE05D2-DA4A-4EDC-9AFD-692C274A875F}"/>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E9B8471B-28D5-4044-BCFF-A4CEEF92BA3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12B2ED6-1F90-43D5-A233-7A4A5C235382}"/>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88849160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a:buFont typeface="Arial" panose="020B0604020202020204" pitchFamily="34" charset="0"/>
              <a:buChar char="•"/>
            </a:pPr>
            <a:r>
              <a:rPr lang="en-US" altLang="en-US" dirty="0">
                <a:solidFill>
                  <a:schemeClr val="tx1"/>
                </a:solidFill>
              </a:rPr>
              <a:t>Ad-hoc chair(s) elections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Motions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November 2019</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5CE7D-FA82-419D-98E7-BF6AD278CAFF}"/>
              </a:ext>
            </a:extLst>
          </p:cNvPr>
          <p:cNvSpPr>
            <a:spLocks noGrp="1"/>
          </p:cNvSpPr>
          <p:nvPr>
            <p:ph type="title"/>
          </p:nvPr>
        </p:nvSpPr>
        <p:spPr/>
        <p:txBody>
          <a:bodyPr/>
          <a:lstStyle/>
          <a:p>
            <a:r>
              <a:rPr lang="en-US" dirty="0"/>
              <a:t>Ad-hoc chair(s) election</a:t>
            </a:r>
          </a:p>
        </p:txBody>
      </p:sp>
      <p:sp>
        <p:nvSpPr>
          <p:cNvPr id="3" name="Content Placeholder 2">
            <a:extLst>
              <a:ext uri="{FF2B5EF4-FFF2-40B4-BE49-F238E27FC236}">
                <a16:creationId xmlns:a16="http://schemas.microsoft.com/office/drawing/2014/main" id="{416AA740-9BB6-4087-9C99-B9AC6C19CE4E}"/>
              </a:ext>
            </a:extLst>
          </p:cNvPr>
          <p:cNvSpPr>
            <a:spLocks noGrp="1"/>
          </p:cNvSpPr>
          <p:nvPr>
            <p:ph idx="1"/>
          </p:nvPr>
        </p:nvSpPr>
        <p:spPr/>
        <p:txBody>
          <a:bodyPr/>
          <a:lstStyle/>
          <a:p>
            <a:pPr>
              <a:buFont typeface="Arial" panose="020B0604020202020204" pitchFamily="34" charset="0"/>
              <a:buChar char="•"/>
            </a:pPr>
            <a:r>
              <a:rPr lang="en-US" sz="2000" dirty="0"/>
              <a:t>Candidates for MAC ad-hoc chairs</a:t>
            </a:r>
          </a:p>
          <a:p>
            <a:pPr lvl="1">
              <a:buFont typeface="Arial" panose="020B0604020202020204" pitchFamily="34" charset="0"/>
              <a:buChar char="•"/>
            </a:pPr>
            <a:r>
              <a:rPr lang="en-US" sz="1800" dirty="0"/>
              <a:t>Yongho Seok - 59</a:t>
            </a:r>
          </a:p>
          <a:p>
            <a:pPr lvl="1">
              <a:buFont typeface="Arial" panose="020B0604020202020204" pitchFamily="34" charset="0"/>
              <a:buChar char="•"/>
            </a:pPr>
            <a:r>
              <a:rPr lang="en-US" sz="1800" b="1" u="sng" dirty="0"/>
              <a:t>Jeongki Kim - 75</a:t>
            </a:r>
          </a:p>
          <a:p>
            <a:pPr lvl="1">
              <a:buFont typeface="Arial" panose="020B0604020202020204" pitchFamily="34" charset="0"/>
              <a:buChar char="•"/>
            </a:pPr>
            <a:r>
              <a:rPr lang="en-US" sz="1800" b="1" u="sng" dirty="0"/>
              <a:t>Liwen Chu - 66</a:t>
            </a:r>
          </a:p>
          <a:p>
            <a:pPr lvl="1">
              <a:buFont typeface="Arial" panose="020B0604020202020204" pitchFamily="34" charset="0"/>
              <a:buChar char="•"/>
            </a:pPr>
            <a:r>
              <a:rPr lang="en-US" sz="1800" dirty="0"/>
              <a:t>Srinivas Kandala - 40</a:t>
            </a:r>
          </a:p>
          <a:p>
            <a:pPr>
              <a:buFont typeface="Arial" panose="020B0604020202020204" pitchFamily="34" charset="0"/>
              <a:buChar char="•"/>
            </a:pPr>
            <a:r>
              <a:rPr lang="en-US" sz="2000" dirty="0"/>
              <a:t>Candidates for PHY ad-hoc chairs</a:t>
            </a:r>
          </a:p>
          <a:p>
            <a:pPr lvl="1">
              <a:buFont typeface="Arial" panose="020B0604020202020204" pitchFamily="34" charset="0"/>
              <a:buChar char="•"/>
            </a:pPr>
            <a:r>
              <a:rPr lang="en-US" sz="1800" dirty="0"/>
              <a:t>Bo Sun - 63</a:t>
            </a:r>
          </a:p>
          <a:p>
            <a:pPr lvl="1">
              <a:buFont typeface="Arial" panose="020B0604020202020204" pitchFamily="34" charset="0"/>
              <a:buChar char="•"/>
            </a:pPr>
            <a:r>
              <a:rPr lang="en-US" sz="1800" b="1" u="sng" dirty="0"/>
              <a:t>Sigurd Schelstraete - 68</a:t>
            </a:r>
          </a:p>
          <a:p>
            <a:pPr lvl="1">
              <a:buFont typeface="Arial" panose="020B0604020202020204" pitchFamily="34" charset="0"/>
              <a:buChar char="•"/>
            </a:pPr>
            <a:r>
              <a:rPr lang="en-US" sz="1800" dirty="0"/>
              <a:t>Kate Meng - 51</a:t>
            </a:r>
          </a:p>
          <a:p>
            <a:pPr lvl="1">
              <a:buFont typeface="Arial" panose="020B0604020202020204" pitchFamily="34" charset="0"/>
              <a:buChar char="•"/>
            </a:pPr>
            <a:r>
              <a:rPr lang="en-US" sz="1800" b="1" u="sng" dirty="0"/>
              <a:t>Tianyu Wu - 77</a:t>
            </a:r>
          </a:p>
        </p:txBody>
      </p:sp>
      <p:sp>
        <p:nvSpPr>
          <p:cNvPr id="4" name="Slide Number Placeholder 3">
            <a:extLst>
              <a:ext uri="{FF2B5EF4-FFF2-40B4-BE49-F238E27FC236}">
                <a16:creationId xmlns:a16="http://schemas.microsoft.com/office/drawing/2014/main" id="{3E0EFC4C-6C94-487D-B9C9-B696ACEEB33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C7325DA-8B45-4E50-AB40-B0607BD5D2E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651E6CC-3954-4E94-A9C3-C6884865FC87}"/>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02800965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24CBE-C1F9-49D2-88E5-2D157D0BFB21}"/>
              </a:ext>
            </a:extLst>
          </p:cNvPr>
          <p:cNvSpPr>
            <a:spLocks noGrp="1"/>
          </p:cNvSpPr>
          <p:nvPr>
            <p:ph type="title"/>
          </p:nvPr>
        </p:nvSpPr>
        <p:spPr/>
        <p:txBody>
          <a:bodyPr/>
          <a:lstStyle/>
          <a:p>
            <a:r>
              <a:rPr lang="en-US" dirty="0"/>
              <a:t>Confirm Ad-Hoc Chairs</a:t>
            </a:r>
          </a:p>
        </p:txBody>
      </p:sp>
      <p:sp>
        <p:nvSpPr>
          <p:cNvPr id="3" name="Content Placeholder 2">
            <a:extLst>
              <a:ext uri="{FF2B5EF4-FFF2-40B4-BE49-F238E27FC236}">
                <a16:creationId xmlns:a16="http://schemas.microsoft.com/office/drawing/2014/main" id="{042529C5-8C05-47B8-8992-42201C7C84E3}"/>
              </a:ext>
            </a:extLst>
          </p:cNvPr>
          <p:cNvSpPr>
            <a:spLocks noGrp="1"/>
          </p:cNvSpPr>
          <p:nvPr>
            <p:ph idx="1"/>
          </p:nvPr>
        </p:nvSpPr>
        <p:spPr/>
        <p:txBody>
          <a:bodyPr/>
          <a:lstStyle/>
          <a:p>
            <a:pPr>
              <a:buFont typeface="Arial" panose="020B0604020202020204" pitchFamily="34" charset="0"/>
              <a:buChar char="•"/>
            </a:pPr>
            <a:r>
              <a:rPr lang="en-US" dirty="0"/>
              <a:t>Move to confirm the following ad-hoc chairs:</a:t>
            </a:r>
          </a:p>
          <a:p>
            <a:pPr lvl="1">
              <a:buFont typeface="Arial" panose="020B0604020202020204" pitchFamily="34" charset="0"/>
              <a:buChar char="•"/>
            </a:pPr>
            <a:r>
              <a:rPr lang="en-US" dirty="0"/>
              <a:t>Jeongki Kim, Liwen Chu for MAC ad-hoc group</a:t>
            </a:r>
          </a:p>
          <a:p>
            <a:pPr lvl="1">
              <a:buFont typeface="Arial" panose="020B0604020202020204" pitchFamily="34" charset="0"/>
              <a:buChar char="•"/>
            </a:pPr>
            <a:r>
              <a:rPr lang="en-US" dirty="0"/>
              <a:t>Sigurd Schelstraete, Tianyu Wu for PHY ad-hoc group</a:t>
            </a:r>
          </a:p>
          <a:p>
            <a:pPr lvl="1">
              <a:buFont typeface="Arial" panose="020B0604020202020204" pitchFamily="34" charset="0"/>
              <a:buChar char="•"/>
            </a:pPr>
            <a:endParaRPr lang="en-US" dirty="0"/>
          </a:p>
          <a:p>
            <a:pPr marL="0" indent="0"/>
            <a:r>
              <a:rPr lang="en-US" dirty="0"/>
              <a:t>Move: Lei Wang 				Second: Srinivas Kandala</a:t>
            </a:r>
          </a:p>
          <a:p>
            <a:pPr marL="0" indent="0"/>
            <a:endParaRPr lang="en-US" dirty="0"/>
          </a:p>
          <a:p>
            <a:pPr marL="0" indent="0"/>
            <a:r>
              <a:rPr lang="en-US" dirty="0"/>
              <a:t>Result: </a:t>
            </a:r>
            <a:r>
              <a:rPr lang="en-US" dirty="0">
                <a:highlight>
                  <a:srgbClr val="00FF00"/>
                </a:highlight>
              </a:rPr>
              <a:t>Confirmed by acclamation.</a:t>
            </a:r>
          </a:p>
          <a:p>
            <a:pPr marL="0" indent="0"/>
            <a:endParaRPr lang="en-US" dirty="0"/>
          </a:p>
        </p:txBody>
      </p:sp>
      <p:sp>
        <p:nvSpPr>
          <p:cNvPr id="4" name="Slide Number Placeholder 3">
            <a:extLst>
              <a:ext uri="{FF2B5EF4-FFF2-40B4-BE49-F238E27FC236}">
                <a16:creationId xmlns:a16="http://schemas.microsoft.com/office/drawing/2014/main" id="{36F0334B-31FD-48D9-BCF7-E58F648EAA47}"/>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EE955EA9-85B7-4F7A-930B-04706C0254F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8427E48-6709-481E-822D-90D0656EC0FE}"/>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8866868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D19ED-FA15-41DE-8EA5-67282BB0DD76}"/>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7F5D52C6-07BC-4103-BBEF-E5A4CC9353C1}"/>
              </a:ext>
            </a:extLst>
          </p:cNvPr>
          <p:cNvSpPr>
            <a:spLocks noGrp="1"/>
          </p:cNvSpPr>
          <p:nvPr>
            <p:ph idx="1"/>
          </p:nvPr>
        </p:nvSpPr>
        <p:spPr>
          <a:xfrm>
            <a:off x="685800" y="1981200"/>
            <a:ext cx="7770813" cy="4113213"/>
          </a:xfrm>
        </p:spPr>
        <p:txBody>
          <a:bodyPr/>
          <a:lstStyle/>
          <a:p>
            <a:pPr fontAlgn="t">
              <a:buFont typeface="Arial" panose="020B0604020202020204" pitchFamily="34" charset="0"/>
              <a:buChar char="•"/>
            </a:pPr>
            <a:r>
              <a:rPr lang="en-US" sz="1600" b="0" dirty="0">
                <a:solidFill>
                  <a:srgbClr val="00B050"/>
                </a:solidFill>
                <a:hlinkClick r:id="rId2">
                  <a:extLst>
                    <a:ext uri="{A12FA001-AC4F-418D-AE19-62706E023703}">
                      <ahyp:hlinkClr xmlns:ahyp="http://schemas.microsoft.com/office/drawing/2018/hyperlinkcolor" val="tx"/>
                    </a:ext>
                  </a:extLst>
                </a:hlinkClick>
              </a:rPr>
              <a:t>1117r1</a:t>
            </a:r>
            <a:r>
              <a:rPr lang="en-US" sz="1600" b="0" dirty="0">
                <a:solidFill>
                  <a:srgbClr val="00B050"/>
                </a:solidFill>
              </a:rPr>
              <a:t>-Direct Link MU transmissions (Stephane Baron) (1 SP) [10 mins]</a:t>
            </a:r>
          </a:p>
        </p:txBody>
      </p:sp>
      <p:sp>
        <p:nvSpPr>
          <p:cNvPr id="4" name="Slide Number Placeholder 3">
            <a:extLst>
              <a:ext uri="{FF2B5EF4-FFF2-40B4-BE49-F238E27FC236}">
                <a16:creationId xmlns:a16="http://schemas.microsoft.com/office/drawing/2014/main" id="{AACE05D2-DA4A-4EDC-9AFD-692C274A875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E9B8471B-28D5-4044-BCFF-A4CEEF92BA3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12B2ED6-1F90-43D5-A233-7A4A5C235382}"/>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43016179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A6AE6-46D6-4FBD-BA6E-27FBBDA91655}"/>
              </a:ext>
            </a:extLst>
          </p:cNvPr>
          <p:cNvSpPr>
            <a:spLocks noGrp="1"/>
          </p:cNvSpPr>
          <p:nvPr>
            <p:ph type="title"/>
          </p:nvPr>
        </p:nvSpPr>
        <p:spPr/>
        <p:txBody>
          <a:bodyPr/>
          <a:lstStyle/>
          <a:p>
            <a:r>
              <a:rPr lang="en-US" dirty="0"/>
              <a:t>Motion 1</a:t>
            </a:r>
          </a:p>
        </p:txBody>
      </p:sp>
      <p:sp>
        <p:nvSpPr>
          <p:cNvPr id="3" name="Content Placeholder 2">
            <a:extLst>
              <a:ext uri="{FF2B5EF4-FFF2-40B4-BE49-F238E27FC236}">
                <a16:creationId xmlns:a16="http://schemas.microsoft.com/office/drawing/2014/main" id="{5B4C857A-3697-4D34-BA6A-72D36BDC6588}"/>
              </a:ext>
            </a:extLst>
          </p:cNvPr>
          <p:cNvSpPr>
            <a:spLocks noGrp="1"/>
          </p:cNvSpPr>
          <p:nvPr>
            <p:ph idx="1"/>
          </p:nvPr>
        </p:nvSpPr>
        <p:spPr>
          <a:xfrm>
            <a:off x="685800" y="1981200"/>
            <a:ext cx="7770813" cy="4494213"/>
          </a:xfrm>
        </p:spPr>
        <p:txBody>
          <a:bodyPr/>
          <a:lstStyle/>
          <a:p>
            <a:r>
              <a:rPr lang="en-US" sz="2000" dirty="0"/>
              <a:t>Move to add the followings to the 11be SFD:</a:t>
            </a:r>
          </a:p>
          <a:p>
            <a:pPr marL="400050">
              <a:buFont typeface="Arial" panose="020B0604020202020204" pitchFamily="34" charset="0"/>
              <a:buChar char="•"/>
            </a:pPr>
            <a:r>
              <a:rPr lang="en-US" sz="1600" dirty="0"/>
              <a:t>For EHT PPDU, L-STF, L-LTF and L-SIG shall be transmitted at the beginning of the EHT PPDU.</a:t>
            </a:r>
          </a:p>
          <a:p>
            <a:pPr marL="400050">
              <a:buFont typeface="Arial" panose="020B0604020202020204" pitchFamily="34" charset="0"/>
              <a:buChar char="•"/>
            </a:pPr>
            <a:r>
              <a:rPr lang="en-US" sz="1600" dirty="0"/>
              <a:t>For EHT PPDU, the first symbol after L-SIG shall be BPSK modulated.</a:t>
            </a:r>
          </a:p>
          <a:p>
            <a:pPr lvl="2"/>
            <a:endParaRPr lang="en-US" sz="1600" dirty="0"/>
          </a:p>
          <a:p>
            <a:r>
              <a:rPr lang="en-US" sz="2000" dirty="0"/>
              <a:t>Move: Ross Jian Yu				Second: Bin Tian</a:t>
            </a:r>
          </a:p>
          <a:p>
            <a:r>
              <a:rPr lang="en-US" sz="2000" dirty="0"/>
              <a:t>Discussion: None.</a:t>
            </a:r>
          </a:p>
          <a:p>
            <a:r>
              <a:rPr lang="en-US" sz="2000" dirty="0"/>
              <a:t>Result: </a:t>
            </a:r>
          </a:p>
          <a:p>
            <a:r>
              <a:rPr lang="en-US" sz="2000" dirty="0">
                <a:highlight>
                  <a:srgbClr val="00FF00"/>
                </a:highlight>
              </a:rPr>
              <a:t>Passes with unanimous consent</a:t>
            </a:r>
          </a:p>
          <a:p>
            <a:endParaRPr lang="en-US" sz="1600" dirty="0"/>
          </a:p>
          <a:p>
            <a:r>
              <a:rPr lang="en-US" sz="1600" dirty="0"/>
              <a:t>---------------------------------------------------------------------------------------------------------------</a:t>
            </a:r>
          </a:p>
          <a:p>
            <a:r>
              <a:rPr lang="en-US" sz="1600" dirty="0"/>
              <a:t>SP Result: </a:t>
            </a:r>
          </a:p>
          <a:p>
            <a:r>
              <a:rPr lang="en-US" sz="1600" dirty="0"/>
              <a:t>Ref: </a:t>
            </a:r>
            <a:r>
              <a:rPr lang="en-US" sz="1600" dirty="0">
                <a:hlinkClick r:id="rId2"/>
              </a:rPr>
              <a:t>https://mentor.ieee.org/802.11/dcn/19/11-19-1099-02-00be-preamble-structure-in-11be.pptx</a:t>
            </a:r>
            <a:endParaRPr lang="en-US" sz="1600" dirty="0"/>
          </a:p>
          <a:p>
            <a:endParaRPr lang="en-US" sz="2000" dirty="0"/>
          </a:p>
        </p:txBody>
      </p:sp>
      <p:sp>
        <p:nvSpPr>
          <p:cNvPr id="4" name="Slide Number Placeholder 3">
            <a:extLst>
              <a:ext uri="{FF2B5EF4-FFF2-40B4-BE49-F238E27FC236}">
                <a16:creationId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E128A011-FE9A-455B-9424-796D5BF445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4E39DF5-25F7-4D7E-AEEA-DF35D05AF818}"/>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11621787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71EC2-A03B-40FC-A3E6-07BB3F9EB126}"/>
              </a:ext>
            </a:extLst>
          </p:cNvPr>
          <p:cNvSpPr>
            <a:spLocks noGrp="1"/>
          </p:cNvSpPr>
          <p:nvPr>
            <p:ph type="title"/>
          </p:nvPr>
        </p:nvSpPr>
        <p:spPr/>
        <p:txBody>
          <a:bodyPr/>
          <a:lstStyle/>
          <a:p>
            <a:r>
              <a:rPr lang="en-US" dirty="0"/>
              <a:t>Motion 1a</a:t>
            </a:r>
          </a:p>
        </p:txBody>
      </p:sp>
      <p:sp>
        <p:nvSpPr>
          <p:cNvPr id="3" name="Content Placeholder 2">
            <a:extLst>
              <a:ext uri="{FF2B5EF4-FFF2-40B4-BE49-F238E27FC236}">
                <a16:creationId xmlns:a16="http://schemas.microsoft.com/office/drawing/2014/main" id="{4A106B4D-2EDB-4130-8E5D-365CFBCBF8F5}"/>
              </a:ext>
            </a:extLst>
          </p:cNvPr>
          <p:cNvSpPr>
            <a:spLocks noGrp="1"/>
          </p:cNvSpPr>
          <p:nvPr>
            <p:ph idx="1"/>
          </p:nvPr>
        </p:nvSpPr>
        <p:spPr/>
        <p:txBody>
          <a:bodyPr/>
          <a:lstStyle/>
          <a:p>
            <a:pPr marL="0" indent="0"/>
            <a:r>
              <a:rPr lang="en-US" dirty="0"/>
              <a:t>Move to table Motion 2</a:t>
            </a:r>
          </a:p>
          <a:p>
            <a:pPr>
              <a:buFont typeface="Arial" panose="020B0604020202020204" pitchFamily="34" charset="0"/>
              <a:buChar char="•"/>
            </a:pPr>
            <a:endParaRPr lang="en-US" dirty="0"/>
          </a:p>
          <a:p>
            <a:pPr marL="0" indent="0"/>
            <a:r>
              <a:rPr lang="en-US" dirty="0"/>
              <a:t>Move:	Osama Aboul Magd			Second: Jarkko Knekt</a:t>
            </a:r>
          </a:p>
          <a:p>
            <a:pPr marL="0" indent="0"/>
            <a:r>
              <a:rPr lang="en-US" dirty="0"/>
              <a:t>Result: 43Y, 29N, 17A</a:t>
            </a:r>
          </a:p>
          <a:p>
            <a:pPr marL="0" indent="0"/>
            <a:r>
              <a:rPr lang="en-US" dirty="0">
                <a:highlight>
                  <a:srgbClr val="00FF00"/>
                </a:highlight>
              </a:rPr>
              <a:t>Passes</a:t>
            </a:r>
          </a:p>
        </p:txBody>
      </p:sp>
      <p:sp>
        <p:nvSpPr>
          <p:cNvPr id="4" name="Slide Number Placeholder 3">
            <a:extLst>
              <a:ext uri="{FF2B5EF4-FFF2-40B4-BE49-F238E27FC236}">
                <a16:creationId xmlns:a16="http://schemas.microsoft.com/office/drawing/2014/main" id="{61F1AE1D-9877-43F7-A1C1-274D0799B988}"/>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95F47AE7-0767-49E5-869E-3158CB4283E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5776764-31FB-4F61-BADE-76F041E45B2E}"/>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2205981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A6AE6-46D6-4FBD-BA6E-27FBBDA91655}"/>
              </a:ext>
            </a:extLst>
          </p:cNvPr>
          <p:cNvSpPr>
            <a:spLocks noGrp="1"/>
          </p:cNvSpPr>
          <p:nvPr>
            <p:ph type="title"/>
          </p:nvPr>
        </p:nvSpPr>
        <p:spPr/>
        <p:txBody>
          <a:bodyPr/>
          <a:lstStyle/>
          <a:p>
            <a:r>
              <a:rPr lang="en-US" dirty="0"/>
              <a:t>Motion 2</a:t>
            </a:r>
          </a:p>
        </p:txBody>
      </p:sp>
      <p:sp>
        <p:nvSpPr>
          <p:cNvPr id="3" name="Content Placeholder 2">
            <a:extLst>
              <a:ext uri="{FF2B5EF4-FFF2-40B4-BE49-F238E27FC236}">
                <a16:creationId xmlns:a16="http://schemas.microsoft.com/office/drawing/2014/main" id="{5B4C857A-3697-4D34-BA6A-72D36BDC6588}"/>
              </a:ext>
            </a:extLst>
          </p:cNvPr>
          <p:cNvSpPr>
            <a:spLocks noGrp="1"/>
          </p:cNvSpPr>
          <p:nvPr>
            <p:ph idx="1"/>
          </p:nvPr>
        </p:nvSpPr>
        <p:spPr>
          <a:xfrm>
            <a:off x="685800" y="1830388"/>
            <a:ext cx="7770813" cy="4645025"/>
          </a:xfrm>
        </p:spPr>
        <p:txBody>
          <a:bodyPr/>
          <a:lstStyle/>
          <a:p>
            <a:pPr marL="0" indent="0"/>
            <a:r>
              <a:rPr lang="en-US" sz="1800" dirty="0"/>
              <a:t>Move to add to the specification framework document:</a:t>
            </a:r>
          </a:p>
          <a:p>
            <a:pPr marL="800100" lvl="1" indent="-342900">
              <a:buFont typeface="Arial" panose="020B0604020202020204" pitchFamily="34" charset="0"/>
              <a:buChar char="•"/>
            </a:pPr>
            <a:r>
              <a:rPr lang="en-US" sz="1600" dirty="0"/>
              <a:t>Define a TID-to-link mapping mechanism among the enabled links of a multi-link logical entity.</a:t>
            </a:r>
          </a:p>
          <a:p>
            <a:pPr marL="800100" lvl="1" indent="-342900">
              <a:buFont typeface="Arial" panose="020B0604020202020204" pitchFamily="34" charset="0"/>
              <a:buChar char="•"/>
            </a:pPr>
            <a:r>
              <a:rPr lang="en-US" sz="1600" dirty="0"/>
              <a:t>Note: For each TID, TID-to-link mapping can be 1-to-1 or 1-to-many.</a:t>
            </a:r>
          </a:p>
          <a:p>
            <a:pPr marL="1200150" lvl="2" indent="-285750">
              <a:buFont typeface="Arial" panose="020B0604020202020204" pitchFamily="34" charset="0"/>
              <a:buChar char="•"/>
            </a:pPr>
            <a:endParaRPr lang="en-US" sz="1400" dirty="0"/>
          </a:p>
          <a:p>
            <a:pPr marL="0" indent="0"/>
            <a:r>
              <a:rPr lang="en-US" sz="1800" dirty="0"/>
              <a:t>Move: Yongho Seok				Second: Po-Kai Huang</a:t>
            </a:r>
          </a:p>
          <a:p>
            <a:pPr marL="0" indent="0"/>
            <a:r>
              <a:rPr lang="en-US" sz="1800" dirty="0"/>
              <a:t>Discussion: Yes.</a:t>
            </a:r>
          </a:p>
          <a:p>
            <a:pPr marL="0" indent="0"/>
            <a:r>
              <a:rPr lang="en-US" sz="1800" dirty="0"/>
              <a:t>Result: </a:t>
            </a:r>
          </a:p>
          <a:p>
            <a:pPr marL="0" indent="0"/>
            <a:r>
              <a:rPr lang="en-US" sz="1800" dirty="0">
                <a:highlight>
                  <a:srgbClr val="FFFF00"/>
                </a:highlight>
              </a:rPr>
              <a:t>Tabled</a:t>
            </a:r>
          </a:p>
          <a:p>
            <a:pPr marL="0" indent="0"/>
            <a:endParaRPr lang="en-US" sz="1800" dirty="0">
              <a:highlight>
                <a:srgbClr val="FFFF00"/>
              </a:highlight>
            </a:endParaRPr>
          </a:p>
          <a:p>
            <a:pPr marL="0" indent="0"/>
            <a:r>
              <a:rPr lang="en-US" sz="1600" dirty="0"/>
              <a:t>---------------------------------------------------------------------------------------------------------------</a:t>
            </a:r>
          </a:p>
          <a:p>
            <a:pPr marL="0" indent="0"/>
            <a:r>
              <a:rPr lang="en-US" sz="1600" dirty="0"/>
              <a:t>SP result: 56Y/9N/55A</a:t>
            </a:r>
          </a:p>
          <a:p>
            <a:pPr marL="0" indent="0"/>
            <a:r>
              <a:rPr lang="en-US" sz="1600" dirty="0"/>
              <a:t>Ref: </a:t>
            </a:r>
            <a:r>
              <a:rPr lang="en-US" sz="1600" dirty="0">
                <a:hlinkClick r:id="rId2"/>
              </a:rPr>
              <a:t>https://mentor.ieee.org/802.11/dcn/19/11-19-0979-02-00be-multi-link-operation-follow-up.pptx</a:t>
            </a:r>
            <a:endParaRPr lang="en-US" sz="1600" dirty="0"/>
          </a:p>
        </p:txBody>
      </p:sp>
      <p:sp>
        <p:nvSpPr>
          <p:cNvPr id="4" name="Slide Number Placeholder 3">
            <a:extLst>
              <a:ext uri="{FF2B5EF4-FFF2-40B4-BE49-F238E27FC236}">
                <a16:creationId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E128A011-FE9A-455B-9424-796D5BF445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4E39DF5-25F7-4D7E-AEEA-DF35D05AF818}"/>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32018668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71EC2-A03B-40FC-A3E6-07BB3F9EB126}"/>
              </a:ext>
            </a:extLst>
          </p:cNvPr>
          <p:cNvSpPr>
            <a:spLocks noGrp="1"/>
          </p:cNvSpPr>
          <p:nvPr>
            <p:ph type="title"/>
          </p:nvPr>
        </p:nvSpPr>
        <p:spPr/>
        <p:txBody>
          <a:bodyPr/>
          <a:lstStyle/>
          <a:p>
            <a:r>
              <a:rPr lang="en-US" dirty="0"/>
              <a:t>Motion 3a</a:t>
            </a:r>
          </a:p>
        </p:txBody>
      </p:sp>
      <p:sp>
        <p:nvSpPr>
          <p:cNvPr id="3" name="Content Placeholder 2">
            <a:extLst>
              <a:ext uri="{FF2B5EF4-FFF2-40B4-BE49-F238E27FC236}">
                <a16:creationId xmlns:a16="http://schemas.microsoft.com/office/drawing/2014/main" id="{4A106B4D-2EDB-4130-8E5D-365CFBCBF8F5}"/>
              </a:ext>
            </a:extLst>
          </p:cNvPr>
          <p:cNvSpPr>
            <a:spLocks noGrp="1"/>
          </p:cNvSpPr>
          <p:nvPr>
            <p:ph idx="1"/>
          </p:nvPr>
        </p:nvSpPr>
        <p:spPr/>
        <p:txBody>
          <a:bodyPr/>
          <a:lstStyle/>
          <a:p>
            <a:pPr marL="0" indent="0"/>
            <a:r>
              <a:rPr lang="en-US" dirty="0"/>
              <a:t>Move to table Motion 3</a:t>
            </a:r>
          </a:p>
          <a:p>
            <a:pPr>
              <a:buFont typeface="Arial" panose="020B0604020202020204" pitchFamily="34" charset="0"/>
              <a:buChar char="•"/>
            </a:pPr>
            <a:endParaRPr lang="en-US" dirty="0"/>
          </a:p>
          <a:p>
            <a:pPr marL="0" indent="0"/>
            <a:r>
              <a:rPr lang="en-US" dirty="0"/>
              <a:t>Move:	Osama Aboul Magd				Second: Yunbo Li</a:t>
            </a:r>
          </a:p>
          <a:p>
            <a:pPr marL="0" indent="0"/>
            <a:r>
              <a:rPr lang="en-US" dirty="0"/>
              <a:t>Result: 26Y, 40N, 31A</a:t>
            </a:r>
          </a:p>
          <a:p>
            <a:pPr marL="0" indent="0"/>
            <a:r>
              <a:rPr lang="en-US" dirty="0">
                <a:highlight>
                  <a:srgbClr val="FF0000"/>
                </a:highlight>
              </a:rPr>
              <a:t>Fails</a:t>
            </a:r>
          </a:p>
        </p:txBody>
      </p:sp>
      <p:sp>
        <p:nvSpPr>
          <p:cNvPr id="4" name="Slide Number Placeholder 3">
            <a:extLst>
              <a:ext uri="{FF2B5EF4-FFF2-40B4-BE49-F238E27FC236}">
                <a16:creationId xmlns:a16="http://schemas.microsoft.com/office/drawing/2014/main" id="{61F1AE1D-9877-43F7-A1C1-274D0799B988}"/>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95F47AE7-0767-49E5-869E-3158CB4283E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5776764-31FB-4F61-BADE-76F041E45B2E}"/>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79934715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A6AE6-46D6-4FBD-BA6E-27FBBDA91655}"/>
              </a:ext>
            </a:extLst>
          </p:cNvPr>
          <p:cNvSpPr>
            <a:spLocks noGrp="1"/>
          </p:cNvSpPr>
          <p:nvPr>
            <p:ph type="title"/>
          </p:nvPr>
        </p:nvSpPr>
        <p:spPr/>
        <p:txBody>
          <a:bodyPr/>
          <a:lstStyle/>
          <a:p>
            <a:r>
              <a:rPr lang="en-US" dirty="0"/>
              <a:t>Motion 3</a:t>
            </a:r>
          </a:p>
        </p:txBody>
      </p:sp>
      <p:sp>
        <p:nvSpPr>
          <p:cNvPr id="3" name="Content Placeholder 2">
            <a:extLst>
              <a:ext uri="{FF2B5EF4-FFF2-40B4-BE49-F238E27FC236}">
                <a16:creationId xmlns:a16="http://schemas.microsoft.com/office/drawing/2014/main" id="{5B4C857A-3697-4D34-BA6A-72D36BDC6588}"/>
              </a:ext>
            </a:extLst>
          </p:cNvPr>
          <p:cNvSpPr>
            <a:spLocks noGrp="1"/>
          </p:cNvSpPr>
          <p:nvPr>
            <p:ph idx="1"/>
          </p:nvPr>
        </p:nvSpPr>
        <p:spPr>
          <a:xfrm>
            <a:off x="685800" y="1830388"/>
            <a:ext cx="7770813" cy="4645025"/>
          </a:xfrm>
        </p:spPr>
        <p:txBody>
          <a:bodyPr/>
          <a:lstStyle/>
          <a:p>
            <a:pPr marL="0" indent="0"/>
            <a:r>
              <a:rPr lang="en-US" sz="1600" dirty="0"/>
              <a:t>Move to add the followings to the 11be SFD:</a:t>
            </a:r>
          </a:p>
          <a:p>
            <a:pPr marL="800100" lvl="1" indent="-342900">
              <a:buFont typeface="Arial" panose="020B0604020202020204" pitchFamily="34" charset="0"/>
              <a:buChar char="•"/>
            </a:pPr>
            <a:r>
              <a:rPr lang="en-US" sz="1400" dirty="0"/>
              <a:t>Multi-link logical entity: A logical entity that has one or more affiliated STAs. The logical entity has one MAC data service interface and primitives to the LLC and a single address associated with the interface, which can be used to communicate on the DSM.</a:t>
            </a:r>
          </a:p>
          <a:p>
            <a:pPr marL="800100" lvl="1" indent="-342900">
              <a:buFont typeface="Arial" panose="020B0604020202020204" pitchFamily="34" charset="0"/>
              <a:buChar char="•"/>
            </a:pPr>
            <a:r>
              <a:rPr lang="en-US" sz="1400" dirty="0"/>
              <a:t>NOTE –A Multi-link logical entity allows STAs affiliated with the multi-link logical entity to have the same MAC address</a:t>
            </a:r>
          </a:p>
          <a:p>
            <a:pPr marL="800100" lvl="1" indent="-342900">
              <a:buFont typeface="Arial" panose="020B0604020202020204" pitchFamily="34" charset="0"/>
              <a:buChar char="•"/>
            </a:pPr>
            <a:r>
              <a:rPr lang="en-US" sz="1400" dirty="0"/>
              <a:t>NOTE – The exact name can be changed</a:t>
            </a:r>
          </a:p>
          <a:p>
            <a:pPr>
              <a:buFont typeface="Arial" panose="020B0604020202020204" pitchFamily="34" charset="0"/>
              <a:buChar char="•"/>
            </a:pPr>
            <a:endParaRPr lang="en-US" sz="1600" dirty="0"/>
          </a:p>
          <a:p>
            <a:pPr marL="0" indent="0"/>
            <a:r>
              <a:rPr lang="en-US" sz="1600" dirty="0"/>
              <a:t>Move: Po-Kai Huang				Second: Liwen Chu</a:t>
            </a:r>
          </a:p>
          <a:p>
            <a:pPr marL="0" indent="0"/>
            <a:r>
              <a:rPr lang="en-US" sz="1600" dirty="0"/>
              <a:t>Discussion: Yes.</a:t>
            </a:r>
          </a:p>
          <a:p>
            <a:pPr marL="0" indent="0"/>
            <a:r>
              <a:rPr lang="en-US" sz="1600" dirty="0"/>
              <a:t>Result: 51Y, 29N, 27A.</a:t>
            </a:r>
          </a:p>
          <a:p>
            <a:pPr marL="0" indent="0"/>
            <a:r>
              <a:rPr lang="en-US" sz="1600" dirty="0">
                <a:highlight>
                  <a:srgbClr val="FF0000"/>
                </a:highlight>
              </a:rPr>
              <a:t>Fails</a:t>
            </a:r>
          </a:p>
          <a:p>
            <a:pPr marL="0" indent="0"/>
            <a:r>
              <a:rPr lang="en-US" sz="1600" dirty="0"/>
              <a:t>---------------------------------------------------------------------------------------------------------------</a:t>
            </a:r>
          </a:p>
          <a:p>
            <a:pPr marL="0" indent="0"/>
            <a:r>
              <a:rPr lang="en-US" sz="1600" dirty="0"/>
              <a:t>SP result: </a:t>
            </a:r>
          </a:p>
          <a:p>
            <a:pPr marL="0" indent="0"/>
            <a:r>
              <a:rPr lang="en-US" sz="1600" dirty="0"/>
              <a:t>Ref: </a:t>
            </a:r>
            <a:r>
              <a:rPr lang="en-US" sz="1600" dirty="0">
                <a:hlinkClick r:id="rId2"/>
              </a:rPr>
              <a:t>https://mentor.ieee.org/802.11/dcn/19/11-19-0822-04-00be-extremely-efficient-multi-band-operation.pptx</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E128A011-FE9A-455B-9424-796D5BF445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4E39DF5-25F7-4D7E-AEEA-DF35D05AF818}"/>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8350698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A6AE6-46D6-4FBD-BA6E-27FBBDA91655}"/>
              </a:ext>
            </a:extLst>
          </p:cNvPr>
          <p:cNvSpPr>
            <a:spLocks noGrp="1"/>
          </p:cNvSpPr>
          <p:nvPr>
            <p:ph type="title"/>
          </p:nvPr>
        </p:nvSpPr>
        <p:spPr/>
        <p:txBody>
          <a:bodyPr/>
          <a:lstStyle/>
          <a:p>
            <a:r>
              <a:rPr lang="en-US" dirty="0"/>
              <a:t>Motion 4</a:t>
            </a:r>
          </a:p>
        </p:txBody>
      </p:sp>
      <p:sp>
        <p:nvSpPr>
          <p:cNvPr id="3" name="Content Placeholder 2">
            <a:extLst>
              <a:ext uri="{FF2B5EF4-FFF2-40B4-BE49-F238E27FC236}">
                <a16:creationId xmlns:a16="http://schemas.microsoft.com/office/drawing/2014/main" id="{5B4C857A-3697-4D34-BA6A-72D36BDC6588}"/>
              </a:ext>
            </a:extLst>
          </p:cNvPr>
          <p:cNvSpPr>
            <a:spLocks noGrp="1"/>
          </p:cNvSpPr>
          <p:nvPr>
            <p:ph idx="1"/>
          </p:nvPr>
        </p:nvSpPr>
        <p:spPr>
          <a:xfrm>
            <a:off x="685800" y="1981200"/>
            <a:ext cx="7770813" cy="4494213"/>
          </a:xfrm>
        </p:spPr>
        <p:txBody>
          <a:bodyPr/>
          <a:lstStyle/>
          <a:p>
            <a:pPr marL="0" indent="0"/>
            <a:r>
              <a:rPr lang="en-US" sz="1600" dirty="0"/>
              <a:t>Move to add the followings to the 11be SFD:</a:t>
            </a:r>
          </a:p>
          <a:p>
            <a:pPr marL="800100" lvl="1" indent="-342900">
              <a:buFont typeface="Arial" panose="020B0604020202020204" pitchFamily="34" charset="0"/>
              <a:buChar char="•"/>
            </a:pPr>
            <a:r>
              <a:rPr lang="en-US" sz="1400" dirty="0"/>
              <a:t>Multi-link AP logical entity: A multi-link logical entity, where each STA affiliated with the multi-link logical entity is an AP.</a:t>
            </a:r>
          </a:p>
          <a:p>
            <a:pPr marL="800100" lvl="1" indent="-342900">
              <a:buFont typeface="Arial" panose="020B0604020202020204" pitchFamily="34" charset="0"/>
              <a:buChar char="•"/>
            </a:pPr>
            <a:r>
              <a:rPr lang="en-US" sz="1400" dirty="0"/>
              <a:t>Multi-link non-AP logical entity: A multi-link logical entity, where each STA affiliated with the multi-link logical entity is a non-AP STA.</a:t>
            </a:r>
          </a:p>
          <a:p>
            <a:pPr marL="800100" lvl="1" indent="-342900">
              <a:buFont typeface="Arial" panose="020B0604020202020204" pitchFamily="34" charset="0"/>
              <a:buChar char="•"/>
            </a:pPr>
            <a:r>
              <a:rPr lang="en-US" sz="1400" dirty="0"/>
              <a:t>NOTE – The MAC addresses setting of STAs affiliated with the Multi-link AP logical entity or Multi-link non-AP logical entity is TBD</a:t>
            </a:r>
          </a:p>
          <a:p>
            <a:pPr lvl="1">
              <a:buFont typeface="Arial" panose="020B0604020202020204" pitchFamily="34" charset="0"/>
              <a:buChar char="•"/>
            </a:pPr>
            <a:endParaRPr lang="en-US" sz="1200" dirty="0"/>
          </a:p>
          <a:p>
            <a:pPr marL="0" indent="0"/>
            <a:r>
              <a:rPr lang="en-US" sz="1600" dirty="0"/>
              <a:t>Move: Po Kai Huang							Second: </a:t>
            </a:r>
          </a:p>
          <a:p>
            <a:pPr marL="0" indent="0"/>
            <a:r>
              <a:rPr lang="en-US" sz="1600" dirty="0"/>
              <a:t>Discussion: Yes.</a:t>
            </a:r>
          </a:p>
          <a:p>
            <a:pPr marL="0" indent="0"/>
            <a:r>
              <a:rPr lang="en-US" sz="1600" dirty="0"/>
              <a:t>Result:</a:t>
            </a:r>
          </a:p>
          <a:p>
            <a:pPr marL="0" indent="0"/>
            <a:r>
              <a:rPr lang="en-US" sz="1600" dirty="0">
                <a:highlight>
                  <a:srgbClr val="FFFF00"/>
                </a:highlight>
              </a:rPr>
              <a:t>Deferred</a:t>
            </a:r>
          </a:p>
          <a:p>
            <a:pPr marL="0" indent="0"/>
            <a:r>
              <a:rPr lang="en-US" sz="1200" dirty="0"/>
              <a:t>--------------------------------------------------------------------------------------------------------------------------------</a:t>
            </a:r>
          </a:p>
          <a:p>
            <a:pPr marL="0" indent="0"/>
            <a:r>
              <a:rPr lang="en-US" sz="1200" dirty="0"/>
              <a:t>SP result:</a:t>
            </a:r>
          </a:p>
          <a:p>
            <a:pPr marL="0" indent="0"/>
            <a:r>
              <a:rPr lang="en-US" sz="1200" dirty="0"/>
              <a:t>Ref: </a:t>
            </a:r>
            <a:r>
              <a:rPr lang="en-US" sz="1200" dirty="0">
                <a:hlinkClick r:id="rId2"/>
              </a:rPr>
              <a:t>https://mentor.ieee.org/802.11/dcn/19/11-19-0822-04-00be-extremely-efficient-multi-band-operation.pptx</a:t>
            </a:r>
            <a:endParaRPr lang="en-US" sz="12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E128A011-FE9A-455B-9424-796D5BF445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4E39DF5-25F7-4D7E-AEEA-DF35D05AF818}"/>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50436382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A6AE6-46D6-4FBD-BA6E-27FBBDA91655}"/>
              </a:ext>
            </a:extLst>
          </p:cNvPr>
          <p:cNvSpPr>
            <a:spLocks noGrp="1"/>
          </p:cNvSpPr>
          <p:nvPr>
            <p:ph type="title"/>
          </p:nvPr>
        </p:nvSpPr>
        <p:spPr/>
        <p:txBody>
          <a:bodyPr/>
          <a:lstStyle/>
          <a:p>
            <a:r>
              <a:rPr lang="en-US" dirty="0"/>
              <a:t>Motion 5</a:t>
            </a:r>
          </a:p>
        </p:txBody>
      </p:sp>
      <p:sp>
        <p:nvSpPr>
          <p:cNvPr id="3" name="Content Placeholder 2">
            <a:extLst>
              <a:ext uri="{FF2B5EF4-FFF2-40B4-BE49-F238E27FC236}">
                <a16:creationId xmlns:a16="http://schemas.microsoft.com/office/drawing/2014/main" id="{5B4C857A-3697-4D34-BA6A-72D36BDC6588}"/>
              </a:ext>
            </a:extLst>
          </p:cNvPr>
          <p:cNvSpPr>
            <a:spLocks noGrp="1"/>
          </p:cNvSpPr>
          <p:nvPr>
            <p:ph idx="1"/>
          </p:nvPr>
        </p:nvSpPr>
        <p:spPr>
          <a:xfrm>
            <a:off x="685800" y="1830388"/>
            <a:ext cx="7770813" cy="4645025"/>
          </a:xfrm>
        </p:spPr>
        <p:txBody>
          <a:bodyPr/>
          <a:lstStyle/>
          <a:p>
            <a:pPr marL="0" indent="0"/>
            <a:r>
              <a:rPr lang="en-US" sz="1600" dirty="0"/>
              <a:t>Move to add the followings to the 11be SFD:</a:t>
            </a:r>
          </a:p>
          <a:p>
            <a:pPr lvl="1">
              <a:buFont typeface="Arial" panose="020B0604020202020204" pitchFamily="34" charset="0"/>
              <a:buChar char="•"/>
            </a:pPr>
            <a:r>
              <a:rPr lang="en-US" sz="1200" dirty="0"/>
              <a:t>Define a multi-link setup signaling exchange executed over one link initiated by a multi-link non-AP logical entity with a multi-link AP logical entity as follows:</a:t>
            </a:r>
          </a:p>
          <a:p>
            <a:pPr lvl="1">
              <a:buFont typeface="Arial" panose="020B0604020202020204" pitchFamily="34" charset="0"/>
              <a:buChar char="•"/>
            </a:pPr>
            <a:r>
              <a:rPr lang="en-US" sz="1200" dirty="0"/>
              <a:t>Capability for one or more links can be exchanged during the multi-link setup</a:t>
            </a:r>
          </a:p>
          <a:p>
            <a:pPr lvl="1">
              <a:buFont typeface="Arial" panose="020B0604020202020204" pitchFamily="34" charset="0"/>
              <a:buChar char="•"/>
            </a:pPr>
            <a:r>
              <a:rPr lang="en-US" sz="1200" dirty="0"/>
              <a:t>The multi-link AP logical entity serves as the interface to the distribution system (DS) for the multi-link non-AP logical entity after successful multi-link setup</a:t>
            </a:r>
          </a:p>
          <a:p>
            <a:pPr lvl="1">
              <a:buFont typeface="Arial" panose="020B0604020202020204" pitchFamily="34" charset="0"/>
              <a:buChar char="•"/>
            </a:pPr>
            <a:r>
              <a:rPr lang="en-US" sz="1200" dirty="0"/>
              <a:t>NOTE – The link identification is TBD</a:t>
            </a:r>
          </a:p>
          <a:p>
            <a:pPr lvl="1">
              <a:buFont typeface="Arial" panose="020B0604020202020204" pitchFamily="34" charset="0"/>
              <a:buChar char="•"/>
            </a:pPr>
            <a:r>
              <a:rPr lang="en-US" sz="1200" dirty="0"/>
              <a:t>NOTE – Details for non-infrastructure mode of operation TBD</a:t>
            </a:r>
          </a:p>
          <a:p>
            <a:pPr lvl="1">
              <a:buFont typeface="Arial" panose="020B0604020202020204" pitchFamily="34" charset="0"/>
              <a:buChar char="•"/>
            </a:pPr>
            <a:endParaRPr lang="en-US" sz="900" dirty="0"/>
          </a:p>
          <a:p>
            <a:pPr marL="0" indent="0"/>
            <a:r>
              <a:rPr lang="en-US" sz="1600" dirty="0"/>
              <a:t>Move: Po-Kai Huang				Second: </a:t>
            </a:r>
          </a:p>
          <a:p>
            <a:pPr marL="0" indent="0"/>
            <a:r>
              <a:rPr lang="en-US" sz="1600" dirty="0"/>
              <a:t>Discussion: Yes</a:t>
            </a:r>
          </a:p>
          <a:p>
            <a:pPr marL="0" indent="0"/>
            <a:r>
              <a:rPr lang="en-US" sz="1600" dirty="0"/>
              <a:t>Result:</a:t>
            </a:r>
          </a:p>
          <a:p>
            <a:pPr marL="0" indent="0"/>
            <a:r>
              <a:rPr lang="en-US" sz="1600" dirty="0">
                <a:highlight>
                  <a:srgbClr val="FFFF00"/>
                </a:highlight>
              </a:rPr>
              <a:t>Deferred</a:t>
            </a:r>
          </a:p>
          <a:p>
            <a:pPr marL="0" indent="0"/>
            <a:endParaRPr lang="en-US" sz="1600" dirty="0">
              <a:highlight>
                <a:srgbClr val="FFFF00"/>
              </a:highlight>
            </a:endParaRPr>
          </a:p>
          <a:p>
            <a:pPr marL="0" indent="0"/>
            <a:r>
              <a:rPr lang="en-US" sz="1600" dirty="0"/>
              <a:t>---------------------------------------------------------------------------------------------------------------</a:t>
            </a:r>
          </a:p>
          <a:p>
            <a:pPr marL="0" indent="0"/>
            <a:r>
              <a:rPr lang="en-US" sz="1200" dirty="0"/>
              <a:t>SP result:</a:t>
            </a:r>
          </a:p>
          <a:p>
            <a:pPr marL="0" indent="0"/>
            <a:r>
              <a:rPr lang="en-US" sz="1200" dirty="0"/>
              <a:t>Ref: </a:t>
            </a:r>
            <a:r>
              <a:rPr lang="en-US" sz="1200" dirty="0">
                <a:hlinkClick r:id="rId2"/>
              </a:rPr>
              <a:t>https://mentor.ieee.org/802.11/dcn/19/11-19-0773-07-00be-multi-link-operation-framework.pptx</a:t>
            </a:r>
            <a:endParaRPr lang="en-US" sz="1200" dirty="0"/>
          </a:p>
        </p:txBody>
      </p:sp>
      <p:sp>
        <p:nvSpPr>
          <p:cNvPr id="4" name="Slide Number Placeholder 3">
            <a:extLst>
              <a:ext uri="{FF2B5EF4-FFF2-40B4-BE49-F238E27FC236}">
                <a16:creationId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E128A011-FE9A-455B-9424-796D5BF445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4E39DF5-25F7-4D7E-AEEA-DF35D05AF818}"/>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2769092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A6AE6-46D6-4FBD-BA6E-27FBBDA91655}"/>
              </a:ext>
            </a:extLst>
          </p:cNvPr>
          <p:cNvSpPr>
            <a:spLocks noGrp="1"/>
          </p:cNvSpPr>
          <p:nvPr>
            <p:ph type="title"/>
          </p:nvPr>
        </p:nvSpPr>
        <p:spPr/>
        <p:txBody>
          <a:bodyPr/>
          <a:lstStyle/>
          <a:p>
            <a:r>
              <a:rPr lang="en-US" dirty="0"/>
              <a:t>Motion 6</a:t>
            </a:r>
          </a:p>
        </p:txBody>
      </p:sp>
      <p:sp>
        <p:nvSpPr>
          <p:cNvPr id="3" name="Content Placeholder 2">
            <a:extLst>
              <a:ext uri="{FF2B5EF4-FFF2-40B4-BE49-F238E27FC236}">
                <a16:creationId xmlns:a16="http://schemas.microsoft.com/office/drawing/2014/main" id="{5B4C857A-3697-4D34-BA6A-72D36BDC6588}"/>
              </a:ext>
            </a:extLst>
          </p:cNvPr>
          <p:cNvSpPr>
            <a:spLocks noGrp="1"/>
          </p:cNvSpPr>
          <p:nvPr>
            <p:ph idx="1"/>
          </p:nvPr>
        </p:nvSpPr>
        <p:spPr>
          <a:xfrm>
            <a:off x="685800" y="1981200"/>
            <a:ext cx="7770813" cy="4494213"/>
          </a:xfrm>
        </p:spPr>
        <p:txBody>
          <a:bodyPr/>
          <a:lstStyle/>
          <a:p>
            <a:pPr marL="0" indent="0"/>
            <a:r>
              <a:rPr lang="en-US" sz="1800" dirty="0"/>
              <a:t>Move to add the following text into 11be SFD:</a:t>
            </a:r>
          </a:p>
          <a:p>
            <a:pPr marL="800100" lvl="1" indent="-342900">
              <a:buFont typeface="Arial" panose="020B0604020202020204" pitchFamily="34" charset="0"/>
              <a:buChar char="•"/>
            </a:pPr>
            <a:r>
              <a:rPr lang="en-US" sz="1600" dirty="0"/>
              <a:t>11be shall allow more than one Resource Units (RUs) to be assigned to a single STA</a:t>
            </a:r>
          </a:p>
          <a:p>
            <a:pPr marL="1200150" lvl="2" indent="-285750">
              <a:buFont typeface="Arial" panose="020B0604020202020204" pitchFamily="34" charset="0"/>
              <a:buChar char="•"/>
            </a:pPr>
            <a:r>
              <a:rPr lang="en-US" sz="1400" dirty="0"/>
              <a:t>Coding and interleaving schemes for multiple RUs assigned to a single STA are TBD.</a:t>
            </a:r>
          </a:p>
          <a:p>
            <a:pPr marL="1200150" lvl="2" indent="-285750">
              <a:buFont typeface="Arial" panose="020B0604020202020204" pitchFamily="34" charset="0"/>
              <a:buChar char="•"/>
            </a:pPr>
            <a:r>
              <a:rPr lang="en-US" sz="1400" dirty="0"/>
              <a:t>Maximum number of RUs (&gt;1) assigned to a single STA is also TBD.</a:t>
            </a:r>
          </a:p>
          <a:p>
            <a:pPr marL="1200150" lvl="2" indent="-285750">
              <a:buFont typeface="Arial" panose="020B0604020202020204" pitchFamily="34" charset="0"/>
              <a:buChar char="•"/>
            </a:pPr>
            <a:endParaRPr lang="en-US" sz="1400" dirty="0"/>
          </a:p>
          <a:p>
            <a:pPr marL="0" indent="0"/>
            <a:r>
              <a:rPr lang="en-US" sz="1800" dirty="0"/>
              <a:t>Move: Jianhan Liu				Second: Bin Tian</a:t>
            </a:r>
          </a:p>
          <a:p>
            <a:pPr marL="0" indent="0"/>
            <a:r>
              <a:rPr lang="en-US" sz="1800" dirty="0"/>
              <a:t>Discussion: None.</a:t>
            </a:r>
          </a:p>
          <a:p>
            <a:pPr marL="0" indent="0"/>
            <a:r>
              <a:rPr lang="en-US" sz="1800" dirty="0"/>
              <a:t>Result: </a:t>
            </a:r>
          </a:p>
          <a:p>
            <a:pPr marL="0" indent="0"/>
            <a:r>
              <a:rPr lang="en-US" sz="1800" dirty="0">
                <a:highlight>
                  <a:srgbClr val="00FF00"/>
                </a:highlight>
              </a:rPr>
              <a:t>Passes with unanimous consent</a:t>
            </a:r>
          </a:p>
          <a:p>
            <a:pPr marL="0" indent="0"/>
            <a:r>
              <a:rPr lang="en-US" sz="1600" dirty="0"/>
              <a:t>---------------------------------------------------------------------------------------------------------------</a:t>
            </a:r>
          </a:p>
          <a:p>
            <a:pPr marL="0" indent="0"/>
            <a:r>
              <a:rPr lang="en-US" sz="1600" dirty="0"/>
              <a:t>SP result:</a:t>
            </a:r>
          </a:p>
          <a:p>
            <a:pPr marL="0" indent="0"/>
            <a:r>
              <a:rPr lang="en-US" sz="1600" dirty="0"/>
              <a:t>Ref: </a:t>
            </a:r>
            <a:r>
              <a:rPr lang="en-US" sz="1600" dirty="0">
                <a:hlinkClick r:id="rId2"/>
              </a:rPr>
              <a:t>https://mentor.ieee.org/802.11/dcn/19/11-19-1126-01-00be-enhanced-resource-unit-allocation-schemes-for-11be.pptx</a:t>
            </a:r>
            <a:endParaRPr lang="en-US" sz="16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E128A011-FE9A-455B-9424-796D5BF445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4E39DF5-25F7-4D7E-AEEA-DF35D05AF818}"/>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5924623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A6AE6-46D6-4FBD-BA6E-27FBBDA91655}"/>
              </a:ext>
            </a:extLst>
          </p:cNvPr>
          <p:cNvSpPr>
            <a:spLocks noGrp="1"/>
          </p:cNvSpPr>
          <p:nvPr>
            <p:ph type="title"/>
          </p:nvPr>
        </p:nvSpPr>
        <p:spPr/>
        <p:txBody>
          <a:bodyPr/>
          <a:lstStyle/>
          <a:p>
            <a:r>
              <a:rPr lang="en-US" dirty="0"/>
              <a:t>Motion 7</a:t>
            </a:r>
          </a:p>
        </p:txBody>
      </p:sp>
      <p:sp>
        <p:nvSpPr>
          <p:cNvPr id="3" name="Content Placeholder 2">
            <a:extLst>
              <a:ext uri="{FF2B5EF4-FFF2-40B4-BE49-F238E27FC236}">
                <a16:creationId xmlns:a16="http://schemas.microsoft.com/office/drawing/2014/main" id="{5B4C857A-3697-4D34-BA6A-72D36BDC6588}"/>
              </a:ext>
            </a:extLst>
          </p:cNvPr>
          <p:cNvSpPr>
            <a:spLocks noGrp="1"/>
          </p:cNvSpPr>
          <p:nvPr>
            <p:ph idx="1"/>
          </p:nvPr>
        </p:nvSpPr>
        <p:spPr>
          <a:xfrm>
            <a:off x="685800" y="1981200"/>
            <a:ext cx="7770813" cy="4494213"/>
          </a:xfrm>
        </p:spPr>
        <p:txBody>
          <a:bodyPr/>
          <a:lstStyle/>
          <a:p>
            <a:pPr marL="0" indent="0"/>
            <a:r>
              <a:rPr lang="en-US" sz="2000" dirty="0"/>
              <a:t>Move to add the following text to the 11be SFD:</a:t>
            </a:r>
          </a:p>
          <a:p>
            <a:pPr marL="800100" lvl="1" indent="-342900">
              <a:buFont typeface="Arial" panose="020B0604020202020204" pitchFamily="34" charset="0"/>
              <a:buChar char="•"/>
            </a:pPr>
            <a:r>
              <a:rPr lang="en-US" sz="1800" dirty="0"/>
              <a:t>The links between multi-link AP entity and multi-link STA entity may be disabled or enabled.</a:t>
            </a:r>
          </a:p>
          <a:p>
            <a:pPr marL="0" indent="0"/>
            <a:endParaRPr lang="en-US" sz="2000" dirty="0"/>
          </a:p>
          <a:p>
            <a:pPr marL="0" indent="0"/>
            <a:r>
              <a:rPr lang="en-US" sz="2000" dirty="0"/>
              <a:t>Move: Liwen Chu				Second: </a:t>
            </a:r>
          </a:p>
          <a:p>
            <a:pPr marL="0" indent="0"/>
            <a:r>
              <a:rPr lang="en-US" sz="2000" dirty="0"/>
              <a:t>Discussion: Yes.</a:t>
            </a:r>
          </a:p>
          <a:p>
            <a:pPr marL="0" indent="0"/>
            <a:r>
              <a:rPr lang="en-US" sz="2000" dirty="0"/>
              <a:t>Result:</a:t>
            </a:r>
          </a:p>
          <a:p>
            <a:pPr marL="0" indent="0"/>
            <a:r>
              <a:rPr lang="en-US" sz="2000" dirty="0">
                <a:highlight>
                  <a:srgbClr val="FFFF00"/>
                </a:highlight>
              </a:rPr>
              <a:t>Deferred</a:t>
            </a:r>
          </a:p>
          <a:p>
            <a:pPr marL="0" indent="0"/>
            <a:r>
              <a:rPr lang="en-US" sz="1800" dirty="0"/>
              <a:t>---------------------------------------------------------------------------------------------------</a:t>
            </a:r>
          </a:p>
          <a:p>
            <a:pPr marL="0" indent="0"/>
            <a:r>
              <a:rPr lang="en-US" sz="1800" dirty="0"/>
              <a:t>SP result:</a:t>
            </a:r>
          </a:p>
          <a:p>
            <a:pPr marL="0" indent="0"/>
            <a:r>
              <a:rPr lang="en-US" sz="1800" dirty="0"/>
              <a:t>Ref: </a:t>
            </a:r>
            <a:r>
              <a:rPr lang="en-US" sz="1800" dirty="0">
                <a:hlinkClick r:id="rId2"/>
              </a:rPr>
              <a:t>https://mentor.ieee.org/802.11/dcn/19/11-19-0821-03-00be-multiple-band-discussion.pptx</a:t>
            </a:r>
            <a:endParaRPr lang="en-US" sz="2000" dirty="0"/>
          </a:p>
        </p:txBody>
      </p:sp>
      <p:sp>
        <p:nvSpPr>
          <p:cNvPr id="4" name="Slide Number Placeholder 3">
            <a:extLst>
              <a:ext uri="{FF2B5EF4-FFF2-40B4-BE49-F238E27FC236}">
                <a16:creationId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E128A011-FE9A-455B-9424-796D5BF445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4E39DF5-25F7-4D7E-AEEA-DF35D05AF818}"/>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60351228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A6AE6-46D6-4FBD-BA6E-27FBBDA91655}"/>
              </a:ext>
            </a:extLst>
          </p:cNvPr>
          <p:cNvSpPr>
            <a:spLocks noGrp="1"/>
          </p:cNvSpPr>
          <p:nvPr>
            <p:ph type="title"/>
          </p:nvPr>
        </p:nvSpPr>
        <p:spPr/>
        <p:txBody>
          <a:bodyPr/>
          <a:lstStyle/>
          <a:p>
            <a:r>
              <a:rPr lang="en-US" dirty="0"/>
              <a:t>Motion 8</a:t>
            </a:r>
          </a:p>
        </p:txBody>
      </p:sp>
      <p:sp>
        <p:nvSpPr>
          <p:cNvPr id="3" name="Content Placeholder 2">
            <a:extLst>
              <a:ext uri="{FF2B5EF4-FFF2-40B4-BE49-F238E27FC236}">
                <a16:creationId xmlns:a16="http://schemas.microsoft.com/office/drawing/2014/main" id="{5B4C857A-3697-4D34-BA6A-72D36BDC6588}"/>
              </a:ext>
            </a:extLst>
          </p:cNvPr>
          <p:cNvSpPr>
            <a:spLocks noGrp="1"/>
          </p:cNvSpPr>
          <p:nvPr>
            <p:ph idx="1"/>
          </p:nvPr>
        </p:nvSpPr>
        <p:spPr/>
        <p:txBody>
          <a:bodyPr/>
          <a:lstStyle/>
          <a:p>
            <a:pPr marL="0" indent="0"/>
            <a:r>
              <a:rPr lang="en-US" sz="1800" dirty="0"/>
              <a:t>Move to add the following text into the 11be SFD</a:t>
            </a:r>
          </a:p>
          <a:p>
            <a:pPr marL="285750" indent="-285750">
              <a:buFont typeface="Arial" panose="020B0604020202020204" pitchFamily="34" charset="0"/>
              <a:buChar char="•"/>
            </a:pPr>
            <a:r>
              <a:rPr lang="en-US" sz="1800" dirty="0"/>
              <a:t>11be PPDU shall include the repeated L-SIG after L-SIG</a:t>
            </a:r>
          </a:p>
          <a:p>
            <a:pPr marL="0" indent="0"/>
            <a:endParaRPr lang="en-US" sz="1800" dirty="0"/>
          </a:p>
          <a:p>
            <a:pPr marL="0" indent="0"/>
            <a:r>
              <a:rPr lang="en-US" sz="1800" dirty="0"/>
              <a:t>Move: Dongguk Lim				Second: Jianhan Liu</a:t>
            </a:r>
          </a:p>
          <a:p>
            <a:pPr marL="0" indent="0"/>
            <a:r>
              <a:rPr lang="en-US" sz="1800" dirty="0"/>
              <a:t>Discussion: Yes</a:t>
            </a:r>
          </a:p>
          <a:p>
            <a:pPr marL="0" indent="0"/>
            <a:r>
              <a:rPr lang="en-US" sz="1800" dirty="0"/>
              <a:t>Result: 37Y, 21N, 26A</a:t>
            </a:r>
          </a:p>
          <a:p>
            <a:pPr marL="0" indent="0"/>
            <a:r>
              <a:rPr lang="en-US" sz="1800" dirty="0">
                <a:highlight>
                  <a:srgbClr val="FF0000"/>
                </a:highlight>
              </a:rPr>
              <a:t>Fails</a:t>
            </a:r>
          </a:p>
          <a:p>
            <a:pPr marL="285750" indent="-285750">
              <a:buFont typeface="Arial" panose="020B0604020202020204" pitchFamily="34" charset="0"/>
              <a:buChar char="•"/>
            </a:pPr>
            <a:endParaRPr lang="en-US" sz="1800" dirty="0"/>
          </a:p>
          <a:p>
            <a:pPr marL="0" indent="0"/>
            <a:r>
              <a:rPr lang="en-US" sz="1800" dirty="0"/>
              <a:t>---------------------------------------------------------------------------------------------------</a:t>
            </a:r>
          </a:p>
          <a:p>
            <a:pPr marL="0" indent="0"/>
            <a:r>
              <a:rPr lang="en-US" sz="1800" dirty="0"/>
              <a:t>SP result:</a:t>
            </a:r>
          </a:p>
          <a:p>
            <a:pPr marL="0" indent="0"/>
            <a:r>
              <a:rPr lang="en-US" sz="1800" dirty="0"/>
              <a:t>Ref: </a:t>
            </a:r>
            <a:r>
              <a:rPr lang="en-US" sz="1800" dirty="0">
                <a:hlinkClick r:id="rId2"/>
              </a:rPr>
              <a:t>https://mentor.ieee.org/802.11/dcn/19/11-19-1486-01-00be-further-discussion-for-11be-preamble.pptx</a:t>
            </a:r>
            <a:endParaRPr lang="en-US" sz="1800" dirty="0"/>
          </a:p>
          <a:p>
            <a:pPr marL="0" indent="0"/>
            <a:endParaRPr lang="en-US" sz="1800" dirty="0"/>
          </a:p>
        </p:txBody>
      </p:sp>
      <p:sp>
        <p:nvSpPr>
          <p:cNvPr id="4" name="Slide Number Placeholder 3">
            <a:extLst>
              <a:ext uri="{FF2B5EF4-FFF2-40B4-BE49-F238E27FC236}">
                <a16:creationId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E128A011-FE9A-455B-9424-796D5BF445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4E39DF5-25F7-4D7E-AEEA-DF35D05AF818}"/>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77521337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71EC2-A03B-40FC-A3E6-07BB3F9EB126}"/>
              </a:ext>
            </a:extLst>
          </p:cNvPr>
          <p:cNvSpPr>
            <a:spLocks noGrp="1"/>
          </p:cNvSpPr>
          <p:nvPr>
            <p:ph type="title"/>
          </p:nvPr>
        </p:nvSpPr>
        <p:spPr/>
        <p:txBody>
          <a:bodyPr/>
          <a:lstStyle/>
          <a:p>
            <a:r>
              <a:rPr lang="en-US" dirty="0"/>
              <a:t>Motion 9a</a:t>
            </a:r>
          </a:p>
        </p:txBody>
      </p:sp>
      <p:sp>
        <p:nvSpPr>
          <p:cNvPr id="3" name="Content Placeholder 2">
            <a:extLst>
              <a:ext uri="{FF2B5EF4-FFF2-40B4-BE49-F238E27FC236}">
                <a16:creationId xmlns:a16="http://schemas.microsoft.com/office/drawing/2014/main" id="{4A106B4D-2EDB-4130-8E5D-365CFBCBF8F5}"/>
              </a:ext>
            </a:extLst>
          </p:cNvPr>
          <p:cNvSpPr>
            <a:spLocks noGrp="1"/>
          </p:cNvSpPr>
          <p:nvPr>
            <p:ph idx="1"/>
          </p:nvPr>
        </p:nvSpPr>
        <p:spPr/>
        <p:txBody>
          <a:bodyPr/>
          <a:lstStyle/>
          <a:p>
            <a:pPr marL="0" indent="0"/>
            <a:r>
              <a:rPr lang="en-US" dirty="0"/>
              <a:t>Move to table Motion 9</a:t>
            </a:r>
          </a:p>
          <a:p>
            <a:pPr>
              <a:buFont typeface="Arial" panose="020B0604020202020204" pitchFamily="34" charset="0"/>
              <a:buChar char="•"/>
            </a:pPr>
            <a:endParaRPr lang="en-US" dirty="0"/>
          </a:p>
          <a:p>
            <a:pPr marL="0" indent="0"/>
            <a:r>
              <a:rPr lang="en-US" dirty="0"/>
              <a:t>Move:	 Huizhao Wang			Second: Srinivas Kandala</a:t>
            </a:r>
          </a:p>
          <a:p>
            <a:pPr marL="0" indent="0"/>
            <a:r>
              <a:rPr lang="en-US" dirty="0"/>
              <a:t>Result:13Y, 45N, 26A</a:t>
            </a:r>
          </a:p>
          <a:p>
            <a:pPr marL="0" indent="0"/>
            <a:r>
              <a:rPr lang="en-US" dirty="0">
                <a:highlight>
                  <a:srgbClr val="FF0000"/>
                </a:highlight>
              </a:rPr>
              <a:t>Fails</a:t>
            </a:r>
          </a:p>
        </p:txBody>
      </p:sp>
      <p:sp>
        <p:nvSpPr>
          <p:cNvPr id="4" name="Slide Number Placeholder 3">
            <a:extLst>
              <a:ext uri="{FF2B5EF4-FFF2-40B4-BE49-F238E27FC236}">
                <a16:creationId xmlns:a16="http://schemas.microsoft.com/office/drawing/2014/main" id="{61F1AE1D-9877-43F7-A1C1-274D0799B988}"/>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95F47AE7-0767-49E5-869E-3158CB4283E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5776764-31FB-4F61-BADE-76F041E45B2E}"/>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91808440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A6AE6-46D6-4FBD-BA6E-27FBBDA91655}"/>
              </a:ext>
            </a:extLst>
          </p:cNvPr>
          <p:cNvSpPr>
            <a:spLocks noGrp="1"/>
          </p:cNvSpPr>
          <p:nvPr>
            <p:ph type="title"/>
          </p:nvPr>
        </p:nvSpPr>
        <p:spPr/>
        <p:txBody>
          <a:bodyPr/>
          <a:lstStyle/>
          <a:p>
            <a:r>
              <a:rPr lang="en-US" dirty="0"/>
              <a:t>Motion 9</a:t>
            </a:r>
          </a:p>
        </p:txBody>
      </p:sp>
      <p:sp>
        <p:nvSpPr>
          <p:cNvPr id="3" name="Content Placeholder 2">
            <a:extLst>
              <a:ext uri="{FF2B5EF4-FFF2-40B4-BE49-F238E27FC236}">
                <a16:creationId xmlns:a16="http://schemas.microsoft.com/office/drawing/2014/main" id="{5B4C857A-3697-4D34-BA6A-72D36BDC6588}"/>
              </a:ext>
            </a:extLst>
          </p:cNvPr>
          <p:cNvSpPr>
            <a:spLocks noGrp="1"/>
          </p:cNvSpPr>
          <p:nvPr>
            <p:ph idx="1"/>
          </p:nvPr>
        </p:nvSpPr>
        <p:spPr>
          <a:xfrm>
            <a:off x="685800" y="1981200"/>
            <a:ext cx="7770813" cy="4494213"/>
          </a:xfrm>
        </p:spPr>
        <p:txBody>
          <a:bodyPr/>
          <a:lstStyle/>
          <a:p>
            <a:pPr marL="0" indent="0"/>
            <a:r>
              <a:rPr lang="en-US" sz="1600" dirty="0"/>
              <a:t>Move to add the following to the 802.11be SFD:</a:t>
            </a:r>
          </a:p>
          <a:p>
            <a:pPr lvl="1">
              <a:buFont typeface="Arial" panose="020B0604020202020204" pitchFamily="34" charset="0"/>
              <a:buChar char="•"/>
            </a:pPr>
            <a:r>
              <a:rPr lang="en-US" sz="1400" dirty="0"/>
              <a:t>Define mechanism(s) for multi-link operation that enables the following:</a:t>
            </a:r>
          </a:p>
          <a:p>
            <a:pPr lvl="1">
              <a:buFont typeface="Arial" panose="020B0604020202020204" pitchFamily="34" charset="0"/>
              <a:buChar char="•"/>
            </a:pPr>
            <a:r>
              <a:rPr lang="en-US" sz="1400" dirty="0"/>
              <a:t>An operational mode for concurrently exchanging frames on more than one link for one or more TID(s)</a:t>
            </a:r>
          </a:p>
          <a:p>
            <a:pPr lvl="1">
              <a:buFont typeface="Arial" panose="020B0604020202020204" pitchFamily="34" charset="0"/>
              <a:buChar char="•"/>
            </a:pPr>
            <a:r>
              <a:rPr lang="en-US" sz="1400" dirty="0"/>
              <a:t>An operational mode for restricting exchanging frames of one or more TID(s) to be on one link at a time</a:t>
            </a:r>
          </a:p>
          <a:p>
            <a:pPr>
              <a:buFont typeface="Arial" panose="020B0604020202020204" pitchFamily="34" charset="0"/>
              <a:buChar char="•"/>
            </a:pPr>
            <a:endParaRPr lang="en-US" sz="1600" dirty="0"/>
          </a:p>
          <a:p>
            <a:pPr marL="0" indent="0"/>
            <a:r>
              <a:rPr lang="en-US" sz="1600" dirty="0"/>
              <a:t>Move: Abhishek Patil				Second: Po-Kai Huang</a:t>
            </a:r>
          </a:p>
          <a:p>
            <a:pPr marL="0" indent="0"/>
            <a:r>
              <a:rPr lang="en-US" sz="1600" dirty="0"/>
              <a:t>Discussion: Yes</a:t>
            </a:r>
          </a:p>
          <a:p>
            <a:pPr marL="0" indent="0"/>
            <a:r>
              <a:rPr lang="en-US" sz="1600" dirty="0"/>
              <a:t>Result: 63Y, 11N, 19A </a:t>
            </a:r>
          </a:p>
          <a:p>
            <a:pPr marL="0" indent="0"/>
            <a:r>
              <a:rPr lang="en-US" sz="1600" dirty="0">
                <a:highlight>
                  <a:srgbClr val="00FF00"/>
                </a:highlight>
              </a:rPr>
              <a:t>Passes</a:t>
            </a:r>
          </a:p>
          <a:p>
            <a:pPr marL="0" indent="0"/>
            <a:r>
              <a:rPr lang="en-US" sz="1600" dirty="0"/>
              <a:t>---------------------------------------------------------------------------------------------------------------</a:t>
            </a:r>
          </a:p>
          <a:p>
            <a:pPr marL="0" indent="0"/>
            <a:r>
              <a:rPr lang="en-US" sz="1600" dirty="0"/>
              <a:t>SP result:</a:t>
            </a:r>
          </a:p>
          <a:p>
            <a:pPr marL="0" indent="0"/>
            <a:r>
              <a:rPr lang="en-US" sz="1600" dirty="0"/>
              <a:t>Ref: </a:t>
            </a:r>
            <a:r>
              <a:rPr lang="en-US" sz="1600" dirty="0">
                <a:hlinkClick r:id="rId2"/>
              </a:rPr>
              <a:t>https://mentor.ieee.org/802.11/dcn/19/11-19-1082-03-00be-multi-link-operation-dynamic-tid-transfer.pptx</a:t>
            </a:r>
            <a:endParaRPr lang="en-US" sz="1600" dirty="0"/>
          </a:p>
        </p:txBody>
      </p:sp>
      <p:sp>
        <p:nvSpPr>
          <p:cNvPr id="4" name="Slide Number Placeholder 3">
            <a:extLst>
              <a:ext uri="{FF2B5EF4-FFF2-40B4-BE49-F238E27FC236}">
                <a16:creationId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E128A011-FE9A-455B-9424-796D5BF445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4E39DF5-25F7-4D7E-AEEA-DF35D05AF818}"/>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95546928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A6AE6-46D6-4FBD-BA6E-27FBBDA91655}"/>
              </a:ext>
            </a:extLst>
          </p:cNvPr>
          <p:cNvSpPr>
            <a:spLocks noGrp="1"/>
          </p:cNvSpPr>
          <p:nvPr>
            <p:ph type="title"/>
          </p:nvPr>
        </p:nvSpPr>
        <p:spPr/>
        <p:txBody>
          <a:bodyPr/>
          <a:lstStyle/>
          <a:p>
            <a:r>
              <a:rPr lang="en-US" dirty="0"/>
              <a:t>Motion 10</a:t>
            </a:r>
          </a:p>
        </p:txBody>
      </p:sp>
      <p:sp>
        <p:nvSpPr>
          <p:cNvPr id="3" name="Content Placeholder 2">
            <a:extLst>
              <a:ext uri="{FF2B5EF4-FFF2-40B4-BE49-F238E27FC236}">
                <a16:creationId xmlns:a16="http://schemas.microsoft.com/office/drawing/2014/main" id="{5B4C857A-3697-4D34-BA6A-72D36BDC6588}"/>
              </a:ext>
            </a:extLst>
          </p:cNvPr>
          <p:cNvSpPr>
            <a:spLocks noGrp="1"/>
          </p:cNvSpPr>
          <p:nvPr>
            <p:ph idx="1"/>
          </p:nvPr>
        </p:nvSpPr>
        <p:spPr>
          <a:xfrm>
            <a:off x="685800" y="1981200"/>
            <a:ext cx="7770813" cy="4419600"/>
          </a:xfrm>
        </p:spPr>
        <p:txBody>
          <a:bodyPr/>
          <a:lstStyle/>
          <a:p>
            <a:pPr marL="0" indent="0"/>
            <a:r>
              <a:rPr lang="en-US" sz="2000" dirty="0"/>
              <a:t>Move to add the following to the 11be spec framework document</a:t>
            </a:r>
          </a:p>
          <a:p>
            <a:pPr marL="800100" lvl="1" indent="-342900">
              <a:buFont typeface="Arial" panose="020B0604020202020204" pitchFamily="34" charset="0"/>
              <a:buChar char="•"/>
            </a:pPr>
            <a:r>
              <a:rPr lang="en-US" sz="1800" dirty="0"/>
              <a:t>11be supports 320MHz and 160+160MHz PPDU.</a:t>
            </a:r>
          </a:p>
          <a:p>
            <a:pPr>
              <a:buFont typeface="Arial" panose="020B0604020202020204" pitchFamily="34" charset="0"/>
              <a:buChar char="•"/>
            </a:pPr>
            <a:endParaRPr lang="en-US" sz="2000" dirty="0"/>
          </a:p>
          <a:p>
            <a:pPr marL="0" indent="0"/>
            <a:r>
              <a:rPr lang="en-US" sz="2000" dirty="0"/>
              <a:t>Move: Bin Tian				Second: Jianhan Liu</a:t>
            </a:r>
          </a:p>
          <a:p>
            <a:pPr marL="0" indent="0"/>
            <a:r>
              <a:rPr lang="en-US" sz="2000" dirty="0"/>
              <a:t>Discussion: None</a:t>
            </a:r>
          </a:p>
          <a:p>
            <a:pPr marL="0" indent="0"/>
            <a:r>
              <a:rPr lang="en-US" sz="2000" dirty="0"/>
              <a:t>Result: </a:t>
            </a:r>
          </a:p>
          <a:p>
            <a:pPr marL="0" indent="0"/>
            <a:r>
              <a:rPr lang="en-US" sz="2000" dirty="0">
                <a:highlight>
                  <a:srgbClr val="00FF00"/>
                </a:highlight>
              </a:rPr>
              <a:t>Passes with unanimous consent</a:t>
            </a:r>
          </a:p>
          <a:p>
            <a:pPr marL="0" indent="0"/>
            <a:endParaRPr lang="en-US" sz="2000" dirty="0"/>
          </a:p>
          <a:p>
            <a:pPr marL="0" indent="0"/>
            <a:r>
              <a:rPr lang="en-US" sz="1600" dirty="0"/>
              <a:t>---------------------------------------------------------------------------------------------------------------</a:t>
            </a:r>
          </a:p>
          <a:p>
            <a:pPr marL="0" indent="0"/>
            <a:r>
              <a:rPr lang="en-US" sz="1600" dirty="0"/>
              <a:t>SP result: 61Y, 0N, 13A</a:t>
            </a:r>
          </a:p>
          <a:p>
            <a:pPr marL="0" indent="0"/>
            <a:r>
              <a:rPr lang="en-US" sz="1600" dirty="0"/>
              <a:t>Ref: </a:t>
            </a:r>
            <a:r>
              <a:rPr lang="en-US" sz="1600" dirty="0">
                <a:hlinkClick r:id="rId2"/>
              </a:rPr>
              <a:t>https://mentor.ieee.org/802.11/dcn/19/11-19-0797-01-00be-11be-320mhz-channelization-and-tone-plan.pptx</a:t>
            </a:r>
            <a:endParaRPr lang="en-US" sz="1600" dirty="0"/>
          </a:p>
        </p:txBody>
      </p:sp>
      <p:sp>
        <p:nvSpPr>
          <p:cNvPr id="4" name="Slide Number Placeholder 3">
            <a:extLst>
              <a:ext uri="{FF2B5EF4-FFF2-40B4-BE49-F238E27FC236}">
                <a16:creationId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E128A011-FE9A-455B-9424-796D5BF445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4E39DF5-25F7-4D7E-AEEA-DF35D05AF818}"/>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29427471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A6AE6-46D6-4FBD-BA6E-27FBBDA91655}"/>
              </a:ext>
            </a:extLst>
          </p:cNvPr>
          <p:cNvSpPr>
            <a:spLocks noGrp="1"/>
          </p:cNvSpPr>
          <p:nvPr>
            <p:ph type="title"/>
          </p:nvPr>
        </p:nvSpPr>
        <p:spPr/>
        <p:txBody>
          <a:bodyPr/>
          <a:lstStyle/>
          <a:p>
            <a:r>
              <a:rPr lang="en-US" dirty="0"/>
              <a:t>Motion 11</a:t>
            </a:r>
          </a:p>
        </p:txBody>
      </p:sp>
      <p:sp>
        <p:nvSpPr>
          <p:cNvPr id="3" name="Content Placeholder 2">
            <a:extLst>
              <a:ext uri="{FF2B5EF4-FFF2-40B4-BE49-F238E27FC236}">
                <a16:creationId xmlns:a16="http://schemas.microsoft.com/office/drawing/2014/main" id="{5B4C857A-3697-4D34-BA6A-72D36BDC6588}"/>
              </a:ext>
            </a:extLst>
          </p:cNvPr>
          <p:cNvSpPr>
            <a:spLocks noGrp="1"/>
          </p:cNvSpPr>
          <p:nvPr>
            <p:ph idx="1"/>
          </p:nvPr>
        </p:nvSpPr>
        <p:spPr>
          <a:xfrm>
            <a:off x="685800" y="1830389"/>
            <a:ext cx="7770813" cy="4645024"/>
          </a:xfrm>
        </p:spPr>
        <p:txBody>
          <a:bodyPr/>
          <a:lstStyle/>
          <a:p>
            <a:pPr marL="0" indent="0"/>
            <a:r>
              <a:rPr lang="en-US" sz="2000" dirty="0"/>
              <a:t>Move to add the following to the 11be spec framework document</a:t>
            </a:r>
          </a:p>
          <a:p>
            <a:pPr lvl="1">
              <a:buFont typeface="Arial" panose="020B0604020202020204" pitchFamily="34" charset="0"/>
              <a:buChar char="•"/>
            </a:pPr>
            <a:r>
              <a:rPr lang="en-US" sz="1600" dirty="0"/>
              <a:t>11be uses the same subcarrier spacing for the data portion of EHT PPDU as 11ax data portion</a:t>
            </a:r>
          </a:p>
          <a:p>
            <a:pPr>
              <a:buFont typeface="Arial" panose="020B0604020202020204" pitchFamily="34" charset="0"/>
              <a:buChar char="•"/>
            </a:pPr>
            <a:endParaRPr lang="en-US" sz="2000" dirty="0"/>
          </a:p>
          <a:p>
            <a:pPr marL="0" indent="0"/>
            <a:r>
              <a:rPr lang="en-US" sz="2000" dirty="0"/>
              <a:t>Move: Bin Tian				Second: Jianhan Liu</a:t>
            </a:r>
          </a:p>
          <a:p>
            <a:pPr marL="0" indent="0"/>
            <a:r>
              <a:rPr lang="en-US" sz="2000" dirty="0"/>
              <a:t>Discussion: None.</a:t>
            </a:r>
          </a:p>
          <a:p>
            <a:pPr marL="0" indent="0"/>
            <a:r>
              <a:rPr lang="en-US" sz="2000" dirty="0"/>
              <a:t>Result: </a:t>
            </a:r>
          </a:p>
          <a:p>
            <a:pPr marL="0" indent="0"/>
            <a:r>
              <a:rPr lang="en-US" sz="2000" dirty="0">
                <a:highlight>
                  <a:srgbClr val="00FF00"/>
                </a:highlight>
              </a:rPr>
              <a:t>Passes with unanimous consent</a:t>
            </a:r>
          </a:p>
          <a:p>
            <a:pPr marL="0" indent="0"/>
            <a:endParaRPr lang="en-US" sz="2000" dirty="0"/>
          </a:p>
          <a:p>
            <a:pPr marL="0" indent="0"/>
            <a:r>
              <a:rPr lang="en-US" sz="1800" dirty="0"/>
              <a:t>---------------------------------------------------------------------------------------------------</a:t>
            </a:r>
          </a:p>
          <a:p>
            <a:pPr marL="0" indent="0"/>
            <a:r>
              <a:rPr lang="en-US" sz="1800" dirty="0"/>
              <a:t>SP result: 70Y, 0N, 10A</a:t>
            </a:r>
          </a:p>
          <a:p>
            <a:pPr marL="0" indent="0"/>
            <a:r>
              <a:rPr lang="en-US" sz="1800" dirty="0"/>
              <a:t>Ref: </a:t>
            </a:r>
            <a:r>
              <a:rPr lang="en-US" sz="1800" dirty="0">
                <a:hlinkClick r:id="rId2"/>
              </a:rPr>
              <a:t>https://mentor.ieee.org/802.11/dcn/19/11-19-0797-01-00be-11be-320mhz-channelization-and-tone-plan.pptx</a:t>
            </a:r>
            <a:endParaRPr lang="en-US" sz="1800" dirty="0"/>
          </a:p>
        </p:txBody>
      </p:sp>
      <p:sp>
        <p:nvSpPr>
          <p:cNvPr id="4" name="Slide Number Placeholder 3">
            <a:extLst>
              <a:ext uri="{FF2B5EF4-FFF2-40B4-BE49-F238E27FC236}">
                <a16:creationId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E128A011-FE9A-455B-9424-796D5BF445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4E39DF5-25F7-4D7E-AEEA-DF35D05AF818}"/>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89415634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A6AE6-46D6-4FBD-BA6E-27FBBDA91655}"/>
              </a:ext>
            </a:extLst>
          </p:cNvPr>
          <p:cNvSpPr>
            <a:spLocks noGrp="1"/>
          </p:cNvSpPr>
          <p:nvPr>
            <p:ph type="title"/>
          </p:nvPr>
        </p:nvSpPr>
        <p:spPr/>
        <p:txBody>
          <a:bodyPr/>
          <a:lstStyle/>
          <a:p>
            <a:r>
              <a:rPr lang="en-US" dirty="0"/>
              <a:t>Motion 12</a:t>
            </a:r>
          </a:p>
        </p:txBody>
      </p:sp>
      <p:sp>
        <p:nvSpPr>
          <p:cNvPr id="3" name="Content Placeholder 2">
            <a:extLst>
              <a:ext uri="{FF2B5EF4-FFF2-40B4-BE49-F238E27FC236}">
                <a16:creationId xmlns:a16="http://schemas.microsoft.com/office/drawing/2014/main" id="{5B4C857A-3697-4D34-BA6A-72D36BDC6588}"/>
              </a:ext>
            </a:extLst>
          </p:cNvPr>
          <p:cNvSpPr>
            <a:spLocks noGrp="1"/>
          </p:cNvSpPr>
          <p:nvPr>
            <p:ph idx="1"/>
          </p:nvPr>
        </p:nvSpPr>
        <p:spPr>
          <a:xfrm>
            <a:off x="685800" y="1905000"/>
            <a:ext cx="7770813" cy="4570413"/>
          </a:xfrm>
        </p:spPr>
        <p:txBody>
          <a:bodyPr/>
          <a:lstStyle/>
          <a:p>
            <a:pPr marL="0" indent="0"/>
            <a:r>
              <a:rPr lang="en-US" sz="1600" dirty="0"/>
              <a:t>Move to add the following to the 11be spec framework document</a:t>
            </a:r>
          </a:p>
          <a:p>
            <a:pPr>
              <a:buFont typeface="Arial" panose="020B0604020202020204" pitchFamily="34" charset="0"/>
              <a:buChar char="•"/>
            </a:pPr>
            <a:r>
              <a:rPr lang="en-US" sz="1600" dirty="0"/>
              <a:t>For 11be</a:t>
            </a:r>
          </a:p>
          <a:p>
            <a:pPr marL="800100" lvl="1" indent="-342900">
              <a:buFont typeface="Arial" panose="020B0604020202020204" pitchFamily="34" charset="0"/>
              <a:buChar char="•"/>
            </a:pPr>
            <a:r>
              <a:rPr lang="en-US" sz="1400" dirty="0"/>
              <a:t>Reuse 11ax tone plan for 20/40/80/160/80+80MHz PPDU</a:t>
            </a:r>
          </a:p>
          <a:p>
            <a:pPr marL="800100" lvl="1" indent="-342900">
              <a:buFont typeface="Arial" panose="020B0604020202020204" pitchFamily="34" charset="0"/>
              <a:buChar char="•"/>
            </a:pPr>
            <a:r>
              <a:rPr lang="en-US" sz="1400" dirty="0"/>
              <a:t>320MHz and 160+160MHz use duplicated HE160 for OFDMA tone plan</a:t>
            </a:r>
          </a:p>
          <a:p>
            <a:pPr>
              <a:buFont typeface="Arial" panose="020B0604020202020204" pitchFamily="34" charset="0"/>
              <a:buChar char="•"/>
            </a:pPr>
            <a:r>
              <a:rPr lang="en-US" sz="1600" dirty="0"/>
              <a:t>Note:  puncturing design TBD. Non-OFDMA 320MHz/160+160MHz tone plan TBD</a:t>
            </a:r>
          </a:p>
          <a:p>
            <a:pPr>
              <a:buFont typeface="Arial" panose="020B0604020202020204" pitchFamily="34" charset="0"/>
              <a:buChar char="•"/>
            </a:pPr>
            <a:endParaRPr lang="en-US" sz="1600" dirty="0"/>
          </a:p>
          <a:p>
            <a:pPr marL="0" indent="0"/>
            <a:r>
              <a:rPr lang="en-US" sz="1600" dirty="0"/>
              <a:t>Move: Bin Tian				Second: Xiaogang Chen</a:t>
            </a:r>
          </a:p>
          <a:p>
            <a:pPr marL="0" indent="0"/>
            <a:r>
              <a:rPr lang="en-US" sz="1600" dirty="0"/>
              <a:t>Discussion: Yes.</a:t>
            </a:r>
          </a:p>
          <a:p>
            <a:pPr marL="0" indent="0"/>
            <a:r>
              <a:rPr lang="en-US" sz="1600" dirty="0"/>
              <a:t>Result:</a:t>
            </a:r>
          </a:p>
          <a:p>
            <a:pPr marL="0" indent="0"/>
            <a:r>
              <a:rPr lang="en-US" sz="1600" dirty="0">
                <a:highlight>
                  <a:srgbClr val="FFFF00"/>
                </a:highlight>
              </a:rPr>
              <a:t>Deferred</a:t>
            </a:r>
          </a:p>
          <a:p>
            <a:pPr marL="0" indent="0"/>
            <a:r>
              <a:rPr lang="en-US" sz="1600" dirty="0"/>
              <a:t>---------------------------------------------------------------------------------------------------------------</a:t>
            </a:r>
          </a:p>
          <a:p>
            <a:pPr marL="0" indent="0"/>
            <a:r>
              <a:rPr lang="en-US" sz="1600" dirty="0"/>
              <a:t>SP result: 42Y, 0N, 37A</a:t>
            </a:r>
          </a:p>
          <a:p>
            <a:pPr marL="0" indent="0"/>
            <a:r>
              <a:rPr lang="en-US" sz="1600" dirty="0"/>
              <a:t>Ref: </a:t>
            </a:r>
            <a:r>
              <a:rPr lang="en-US" sz="1600" dirty="0">
                <a:hlinkClick r:id="rId2"/>
              </a:rPr>
              <a:t>https://mentor.ieee.org/802.11/dcn/19/11-19-0797-01-00be-11be-320mhz-channelization-and-tone-plan.pptx</a:t>
            </a:r>
            <a:endParaRPr lang="en-US" sz="1600" dirty="0"/>
          </a:p>
        </p:txBody>
      </p:sp>
      <p:sp>
        <p:nvSpPr>
          <p:cNvPr id="4" name="Slide Number Placeholder 3">
            <a:extLst>
              <a:ext uri="{FF2B5EF4-FFF2-40B4-BE49-F238E27FC236}">
                <a16:creationId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E128A011-FE9A-455B-9424-796D5BF445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4E39DF5-25F7-4D7E-AEEA-DF35D05AF818}"/>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9543427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92717789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A6AE6-46D6-4FBD-BA6E-27FBBDA91655}"/>
              </a:ext>
            </a:extLst>
          </p:cNvPr>
          <p:cNvSpPr>
            <a:spLocks noGrp="1"/>
          </p:cNvSpPr>
          <p:nvPr>
            <p:ph type="title"/>
          </p:nvPr>
        </p:nvSpPr>
        <p:spPr/>
        <p:txBody>
          <a:bodyPr/>
          <a:lstStyle/>
          <a:p>
            <a:r>
              <a:rPr lang="en-US" dirty="0"/>
              <a:t>Motion 13</a:t>
            </a:r>
          </a:p>
        </p:txBody>
      </p:sp>
      <p:sp>
        <p:nvSpPr>
          <p:cNvPr id="3" name="Content Placeholder 2">
            <a:extLst>
              <a:ext uri="{FF2B5EF4-FFF2-40B4-BE49-F238E27FC236}">
                <a16:creationId xmlns:a16="http://schemas.microsoft.com/office/drawing/2014/main" id="{5B4C857A-3697-4D34-BA6A-72D36BDC6588}"/>
              </a:ext>
            </a:extLst>
          </p:cNvPr>
          <p:cNvSpPr>
            <a:spLocks noGrp="1"/>
          </p:cNvSpPr>
          <p:nvPr>
            <p:ph idx="1"/>
          </p:nvPr>
        </p:nvSpPr>
        <p:spPr>
          <a:xfrm>
            <a:off x="685800" y="1981200"/>
            <a:ext cx="7770813" cy="4494213"/>
          </a:xfrm>
        </p:spPr>
        <p:txBody>
          <a:bodyPr/>
          <a:lstStyle/>
          <a:p>
            <a:pPr marL="0" indent="0"/>
            <a:r>
              <a:rPr lang="en-US" sz="1800" dirty="0"/>
              <a:t>Move to add the followings to the 11be SFD:</a:t>
            </a:r>
          </a:p>
          <a:p>
            <a:pPr lvl="1">
              <a:buFont typeface="Arial" panose="020B0604020202020204" pitchFamily="34" charset="0"/>
              <a:buChar char="•"/>
            </a:pPr>
            <a:r>
              <a:rPr lang="en-US" sz="1600" dirty="0"/>
              <a:t>Define the following multi-link operation</a:t>
            </a:r>
          </a:p>
          <a:p>
            <a:pPr lvl="2">
              <a:buFont typeface="Arial" panose="020B0604020202020204" pitchFamily="34" charset="0"/>
              <a:buChar char="•"/>
            </a:pPr>
            <a:r>
              <a:rPr lang="en-US" sz="1400" dirty="0"/>
              <a:t>Frames are transmitted independently over multiple links by STAs belonging to a multi-link capable device regardless of downlink or uplink</a:t>
            </a:r>
          </a:p>
          <a:p>
            <a:pPr>
              <a:buFont typeface="Arial" panose="020B0604020202020204" pitchFamily="34" charset="0"/>
              <a:buChar char="•"/>
            </a:pPr>
            <a:endParaRPr lang="en-US" sz="1800" dirty="0"/>
          </a:p>
          <a:p>
            <a:pPr marL="0" indent="0"/>
            <a:r>
              <a:rPr lang="en-US" sz="1800" dirty="0"/>
              <a:t>Move: Insun Jang				Second: Jeongki Kim</a:t>
            </a:r>
          </a:p>
          <a:p>
            <a:pPr marL="0" indent="0"/>
            <a:r>
              <a:rPr lang="en-US" sz="1800" dirty="0"/>
              <a:t>Discussion: Yes.</a:t>
            </a:r>
          </a:p>
          <a:p>
            <a:pPr marL="0" indent="0"/>
            <a:r>
              <a:rPr lang="en-US" sz="1800" dirty="0"/>
              <a:t>Result:</a:t>
            </a:r>
          </a:p>
          <a:p>
            <a:pPr marL="0" indent="0"/>
            <a:r>
              <a:rPr lang="en-US" sz="1800" dirty="0">
                <a:highlight>
                  <a:srgbClr val="FFFF00"/>
                </a:highlight>
              </a:rPr>
              <a:t>Deferred</a:t>
            </a:r>
          </a:p>
          <a:p>
            <a:pPr marL="0" indent="0"/>
            <a:endParaRPr lang="en-US" sz="1800" dirty="0">
              <a:highlight>
                <a:srgbClr val="FFFF00"/>
              </a:highlight>
            </a:endParaRPr>
          </a:p>
          <a:p>
            <a:pPr marL="0" indent="0"/>
            <a:r>
              <a:rPr lang="en-US" sz="1600" dirty="0"/>
              <a:t>---------------------------------------------------------------------------------------------------------------</a:t>
            </a:r>
          </a:p>
          <a:p>
            <a:pPr marL="0" indent="0"/>
            <a:r>
              <a:rPr lang="en-US" sz="1600" dirty="0"/>
              <a:t>SP result:</a:t>
            </a:r>
          </a:p>
          <a:p>
            <a:pPr marL="0" indent="0"/>
            <a:r>
              <a:rPr lang="en-US" sz="1600" dirty="0"/>
              <a:t>Ref: </a:t>
            </a:r>
            <a:r>
              <a:rPr lang="en-US" sz="1600" dirty="0">
                <a:hlinkClick r:id="rId2"/>
              </a:rPr>
              <a:t>https://mentor.ieee.org/802.11/dcn/19/11-19-1144-04-00be-channel-access-for-multi-link-operation.pptx</a:t>
            </a:r>
            <a:endParaRPr lang="en-US" sz="1600" dirty="0"/>
          </a:p>
          <a:p>
            <a:pPr marL="0" indent="0"/>
            <a:endParaRPr lang="en-US" sz="1800" dirty="0"/>
          </a:p>
        </p:txBody>
      </p:sp>
      <p:sp>
        <p:nvSpPr>
          <p:cNvPr id="4" name="Slide Number Placeholder 3">
            <a:extLst>
              <a:ext uri="{FF2B5EF4-FFF2-40B4-BE49-F238E27FC236}">
                <a16:creationId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E128A011-FE9A-455B-9424-796D5BF445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4E39DF5-25F7-4D7E-AEEA-DF35D05AF818}"/>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20136165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A4186-EC99-4B91-A669-EC5D3AD97B54}"/>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17DA8922-3A2E-424A-A9F9-82F0EEAE69D4}"/>
              </a:ext>
            </a:extLst>
          </p:cNvPr>
          <p:cNvSpPr>
            <a:spLocks noGrp="1"/>
          </p:cNvSpPr>
          <p:nvPr>
            <p:ph idx="1"/>
          </p:nvPr>
        </p:nvSpPr>
        <p:spPr/>
        <p:txBody>
          <a:bodyPr/>
          <a:lstStyle/>
          <a:p>
            <a:r>
              <a:rPr lang="en-US" dirty="0"/>
              <a:t>Which option do you prefer among these two:</a:t>
            </a:r>
          </a:p>
          <a:p>
            <a:pPr>
              <a:buFont typeface="Arial" panose="020B0604020202020204" pitchFamily="34" charset="0"/>
              <a:buChar char="•"/>
            </a:pPr>
            <a:r>
              <a:rPr lang="en-US" dirty="0"/>
              <a:t>Option 1:	  (Thursday), 				19:30-22:00 ET</a:t>
            </a:r>
          </a:p>
          <a:p>
            <a:pPr>
              <a:buFont typeface="Arial" panose="020B0604020202020204" pitchFamily="34" charset="0"/>
              <a:buChar char="•"/>
            </a:pPr>
            <a:r>
              <a:rPr lang="en-US" dirty="0"/>
              <a:t>Option 2:	  (Thursday), 				17:00-19:30 ET</a:t>
            </a:r>
          </a:p>
          <a:p>
            <a:endParaRPr lang="en-US" dirty="0"/>
          </a:p>
          <a:p>
            <a:r>
              <a:rPr lang="en-US" dirty="0"/>
              <a:t>Result: 61 for option 1, 43 for option 2 </a:t>
            </a:r>
          </a:p>
        </p:txBody>
      </p:sp>
      <p:sp>
        <p:nvSpPr>
          <p:cNvPr id="4" name="Slide Number Placeholder 3">
            <a:extLst>
              <a:ext uri="{FF2B5EF4-FFF2-40B4-BE49-F238E27FC236}">
                <a16:creationId xmlns:a16="http://schemas.microsoft.com/office/drawing/2014/main" id="{40700D43-F07A-4862-9863-592367AF9349}"/>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62DAD844-9D31-4353-ABE7-5BFFAB19666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F38E472-6D85-4B1C-B49D-9E4F07D034B5}"/>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83589352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pPr>
              <a:buFont typeface="Arial" panose="020B0604020202020204" pitchFamily="34" charset="0"/>
              <a:buChar char="•"/>
            </a:pPr>
            <a:r>
              <a:rPr lang="en-US" dirty="0"/>
              <a:t>October 10		  (Thursday), 				10:00-12:30 ET</a:t>
            </a:r>
          </a:p>
          <a:p>
            <a:pPr>
              <a:buFont typeface="Arial" panose="020B0604020202020204" pitchFamily="34" charset="0"/>
              <a:buChar char="•"/>
            </a:pPr>
            <a:r>
              <a:rPr lang="en-US" dirty="0"/>
              <a:t>October 17	  	  (Thursday), 				19:30-22:00 ET</a:t>
            </a:r>
          </a:p>
          <a:p>
            <a:pPr>
              <a:buFont typeface="Arial" panose="020B0604020202020204" pitchFamily="34" charset="0"/>
              <a:buChar char="•"/>
            </a:pPr>
            <a:r>
              <a:rPr lang="en-US" dirty="0"/>
              <a:t>October 31 	  (Thursday), 				10:00-12:30 ET</a:t>
            </a:r>
          </a:p>
          <a:p>
            <a:pPr>
              <a:buFont typeface="Arial" panose="020B0604020202020204" pitchFamily="34" charset="0"/>
              <a:buChar char="•"/>
            </a:pPr>
            <a:r>
              <a:rPr lang="en-US" dirty="0"/>
              <a:t>November 7 	  (Thursday), 				19:30-22:00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November 2019</a:t>
            </a:r>
          </a:p>
        </p:txBody>
      </p:sp>
      <p:sp>
        <p:nvSpPr>
          <p:cNvPr id="11" name="Content Placeholder 10">
            <a:extLst>
              <a:ext uri="{FF2B5EF4-FFF2-40B4-BE49-F238E27FC236}">
                <a16:creationId xmlns:a16="http://schemas.microsoft.com/office/drawing/2014/main" id="{DA9AE685-BCBC-476B-8927-C85BF6E53BC3}"/>
              </a:ext>
            </a:extLst>
          </p:cNvPr>
          <p:cNvSpPr>
            <a:spLocks noGrp="1"/>
          </p:cNvSpPr>
          <p:nvPr>
            <p:ph idx="1"/>
          </p:nvPr>
        </p:nvSpPr>
        <p:spPr/>
        <p:txBody>
          <a:bodyPr/>
          <a:lstStyle/>
          <a:p>
            <a:pPr>
              <a:buFont typeface="Arial" panose="020B0604020202020204" pitchFamily="34" charset="0"/>
              <a:buChar char="•"/>
            </a:pPr>
            <a:r>
              <a:rPr lang="en-US" dirty="0"/>
              <a:t>Discuss technical contributions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Alfred Asterjadhi, Qualcomm Inc.</a:t>
            </a:r>
            <a:endParaRPr lang="en-GB" dirty="0"/>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None.</a:t>
            </a:r>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8B3F5F-4FE2-4A09-868E-C58C361CD22E}"/>
              </a:ext>
            </a:extLst>
          </p:cNvPr>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6" name="Date Placeholder 5">
            <a:extLst>
              <a:ext uri="{FF2B5EF4-FFF2-40B4-BE49-F238E27FC236}">
                <a16:creationId xmlns:a16="http://schemas.microsoft.com/office/drawing/2014/main" id="{AC4518E4-1383-430B-89F1-441256025D39}"/>
              </a:ext>
            </a:extLst>
          </p:cNvPr>
          <p:cNvSpPr>
            <a:spLocks noGrp="1"/>
          </p:cNvSpPr>
          <p:nvPr>
            <p:ph type="dt" idx="10"/>
          </p:nvPr>
        </p:nvSpPr>
        <p:spPr/>
        <p:txBody>
          <a:bodyPr/>
          <a:lstStyle/>
          <a:p>
            <a:r>
              <a:rPr lang="en-US" dirty="0"/>
              <a:t>September 2019</a:t>
            </a:r>
            <a:endParaRPr lang="en-GB" dirty="0"/>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Tree>
    <p:extLst>
      <p:ext uri="{BB962C8B-B14F-4D97-AF65-F5344CB8AC3E}">
        <p14:creationId xmlns:p14="http://schemas.microsoft.com/office/powerpoint/2010/main" val="355838027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2CC00A-B750-4C1F-9396-FF7D44333336}"/>
              </a:ext>
            </a:extLst>
          </p:cNvPr>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36529</TotalTime>
  <Words>5635</Words>
  <Application>Microsoft Office PowerPoint</Application>
  <PresentationFormat>On-screen Show (4:3)</PresentationFormat>
  <Paragraphs>1415</Paragraphs>
  <Slides>76</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76</vt:i4>
      </vt:variant>
    </vt:vector>
  </HeadingPairs>
  <TitlesOfParts>
    <vt:vector size="83" baseType="lpstr">
      <vt:lpstr>Arial</vt:lpstr>
      <vt:lpstr>Arial Black</vt:lpstr>
      <vt:lpstr>Calibri</vt:lpstr>
      <vt:lpstr>Monotype Sorts</vt:lpstr>
      <vt:lpstr>Times New Roman</vt:lpstr>
      <vt:lpstr>Office Theme</vt:lpstr>
      <vt:lpstr>Document</vt:lpstr>
      <vt:lpstr>TGbe September 2019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Summary from Conf Calls</vt:lpstr>
      <vt:lpstr>Back-Logged Submission’s List</vt:lpstr>
      <vt:lpstr>Straw Polls Submission’s List</vt:lpstr>
      <vt:lpstr>Submission’s List (1)</vt:lpstr>
      <vt:lpstr>Submission’s List (2)</vt:lpstr>
      <vt:lpstr>Submission’s List (3)</vt:lpstr>
      <vt:lpstr>Submission’s List (4)</vt:lpstr>
      <vt:lpstr>Submission’s List (5)</vt:lpstr>
      <vt:lpstr>Order of Topics</vt:lpstr>
      <vt:lpstr>Agenda for Monday PM1</vt:lpstr>
      <vt:lpstr>Summary from July 2019 meeting</vt:lpstr>
      <vt:lpstr>Approve TG Minutes</vt:lpstr>
      <vt:lpstr>Proposed TG Structure</vt:lpstr>
      <vt:lpstr>Straw Poll 1</vt:lpstr>
      <vt:lpstr>Straw Poll 2</vt:lpstr>
      <vt:lpstr>Ad-Hoc Groups Motion</vt:lpstr>
      <vt:lpstr>Ad-Hoc Chairs Election Process</vt:lpstr>
      <vt:lpstr>Call for Ad-Hoc chairs</vt:lpstr>
      <vt:lpstr>Submissions (1)</vt:lpstr>
      <vt:lpstr>Submissions (2)</vt:lpstr>
      <vt:lpstr>Agenda for Monday EVE</vt:lpstr>
      <vt:lpstr>Submissions (1)</vt:lpstr>
      <vt:lpstr>Submissions (2)</vt:lpstr>
      <vt:lpstr>Agenda for Tuesday PM1</vt:lpstr>
      <vt:lpstr>Submissions (1)</vt:lpstr>
      <vt:lpstr>Submissions (2)</vt:lpstr>
      <vt:lpstr>Submissions (3)</vt:lpstr>
      <vt:lpstr>Submissions (4)</vt:lpstr>
      <vt:lpstr>Agenda for Tuesday EVE</vt:lpstr>
      <vt:lpstr>Submissions</vt:lpstr>
      <vt:lpstr>Agenda for Wednesday PM2</vt:lpstr>
      <vt:lpstr>Submissions (1)</vt:lpstr>
      <vt:lpstr>Submissions (2)</vt:lpstr>
      <vt:lpstr>Agenda for Thursday AM2</vt:lpstr>
      <vt:lpstr>Final Call For Ad-Hoc Chair(s)</vt:lpstr>
      <vt:lpstr>Submissions</vt:lpstr>
      <vt:lpstr>Agenda for Thursday PM2</vt:lpstr>
      <vt:lpstr>Ad-hoc chair(s) election</vt:lpstr>
      <vt:lpstr>Confirm Ad-Hoc Chairs</vt:lpstr>
      <vt:lpstr>Submissions</vt:lpstr>
      <vt:lpstr>Motion 1</vt:lpstr>
      <vt:lpstr>Motion 1a</vt:lpstr>
      <vt:lpstr>Motion 2</vt:lpstr>
      <vt:lpstr>Motion 3a</vt:lpstr>
      <vt:lpstr>Motion 3</vt:lpstr>
      <vt:lpstr>Motion 4</vt:lpstr>
      <vt:lpstr>Motion 5</vt:lpstr>
      <vt:lpstr>Motion 6</vt:lpstr>
      <vt:lpstr>Motion 7</vt:lpstr>
      <vt:lpstr>Motion 8</vt:lpstr>
      <vt:lpstr>Motion 9a</vt:lpstr>
      <vt:lpstr>Motion 9</vt:lpstr>
      <vt:lpstr>Motion 10</vt:lpstr>
      <vt:lpstr>Motion 11</vt:lpstr>
      <vt:lpstr>Motion 12</vt:lpstr>
      <vt:lpstr>Motion 13</vt:lpstr>
      <vt:lpstr>Straw Poll</vt:lpstr>
      <vt:lpstr>Teleconference Plan</vt:lpstr>
      <vt:lpstr>Goals for November 2019</vt:lpstr>
      <vt:lpstr>Any other business</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1099</cp:revision>
  <cp:lastPrinted>1601-01-01T00:00:00Z</cp:lastPrinted>
  <dcterms:created xsi:type="dcterms:W3CDTF">2017-01-26T15:28:16Z</dcterms:created>
  <dcterms:modified xsi:type="dcterms:W3CDTF">2019-09-19T23:18:37Z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