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01" r:id="rId29"/>
    <p:sldId id="354" r:id="rId30"/>
    <p:sldId id="346" r:id="rId31"/>
    <p:sldId id="345" r:id="rId32"/>
    <p:sldId id="347" r:id="rId33"/>
    <p:sldId id="344" r:id="rId34"/>
    <p:sldId id="348" r:id="rId35"/>
    <p:sldId id="340" r:id="rId36"/>
    <p:sldId id="349" r:id="rId37"/>
    <p:sldId id="311" r:id="rId38"/>
    <p:sldId id="350" r:id="rId39"/>
    <p:sldId id="330" r:id="rId40"/>
    <p:sldId id="351" r:id="rId41"/>
    <p:sldId id="297" r:id="rId42"/>
    <p:sldId id="355" r:id="rId43"/>
    <p:sldId id="353" r:id="rId44"/>
    <p:sldId id="352" r:id="rId45"/>
    <p:sldId id="286" r:id="rId46"/>
    <p:sldId id="305" r:id="rId47"/>
    <p:sldId id="298" r:id="rId48"/>
    <p:sldId id="324"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9A2D5C-8382-4C41-A1F3-025047730533}" v="71" dt="2019-09-14T12:23:46.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3" d="100"/>
          <a:sy n="113" d="100"/>
        </p:scale>
        <p:origin x="1146"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09A2D5C-8382-4C41-A1F3-025047730533}"/>
    <pc:docChg chg="undo custSel addSld modSld">
      <pc:chgData name="Alfred Asterjadhi" userId="39de57b9-85c0-4fd1-aaac-8ca2b6560ad0" providerId="ADAL" clId="{609A2D5C-8382-4C41-A1F3-025047730533}" dt="2019-09-14T12:30:40.752" v="1140" actId="15"/>
      <pc:docMkLst>
        <pc:docMk/>
      </pc:docMkLst>
      <pc:sldChg chg="modSp">
        <pc:chgData name="Alfred Asterjadhi" userId="39de57b9-85c0-4fd1-aaac-8ca2b6560ad0" providerId="ADAL" clId="{609A2D5C-8382-4C41-A1F3-025047730533}" dt="2019-09-14T10:04:10.449" v="347" actId="20577"/>
        <pc:sldMkLst>
          <pc:docMk/>
          <pc:sldMk cId="4012074164" sldId="343"/>
        </pc:sldMkLst>
        <pc:graphicFrameChg chg="mod modGraphic">
          <ac:chgData name="Alfred Asterjadhi" userId="39de57b9-85c0-4fd1-aaac-8ca2b6560ad0" providerId="ADAL" clId="{609A2D5C-8382-4C41-A1F3-025047730533}" dt="2019-09-14T10:04:10.449" v="347" actId="20577"/>
          <ac:graphicFrameMkLst>
            <pc:docMk/>
            <pc:sldMk cId="4012074164" sldId="343"/>
            <ac:graphicFrameMk id="6" creationId="{5094FBC8-BB74-47F3-965D-16BC678F4D1D}"/>
          </ac:graphicFrameMkLst>
        </pc:graphicFrameChg>
      </pc:sldChg>
      <pc:sldChg chg="addSp delSp modSp">
        <pc:chgData name="Alfred Asterjadhi" userId="39de57b9-85c0-4fd1-aaac-8ca2b6560ad0" providerId="ADAL" clId="{609A2D5C-8382-4C41-A1F3-025047730533}" dt="2019-09-14T10:57:50.429" v="380" actId="20577"/>
        <pc:sldMkLst>
          <pc:docMk/>
          <pc:sldMk cId="2090181183" sldId="356"/>
        </pc:sldMkLst>
        <pc:spChg chg="add del mod">
          <ac:chgData name="Alfred Asterjadhi" userId="39de57b9-85c0-4fd1-aaac-8ca2b6560ad0" providerId="ADAL" clId="{609A2D5C-8382-4C41-A1F3-025047730533}" dt="2019-09-14T09:06:10.851" v="88"/>
          <ac:spMkLst>
            <pc:docMk/>
            <pc:sldMk cId="2090181183" sldId="356"/>
            <ac:spMk id="7" creationId="{FF729B31-7AD6-4ACC-A689-85715D498E48}"/>
          </ac:spMkLst>
        </pc:spChg>
        <pc:spChg chg="add del mod">
          <ac:chgData name="Alfred Asterjadhi" userId="39de57b9-85c0-4fd1-aaac-8ca2b6560ad0" providerId="ADAL" clId="{609A2D5C-8382-4C41-A1F3-025047730533}" dt="2019-09-14T09:06:10.851" v="88"/>
          <ac:spMkLst>
            <pc:docMk/>
            <pc:sldMk cId="2090181183" sldId="356"/>
            <ac:spMk id="8" creationId="{8CC9EB2B-A784-406E-9DB8-5130C3BA9DE5}"/>
          </ac:spMkLst>
        </pc:spChg>
        <pc:spChg chg="add del mod">
          <ac:chgData name="Alfred Asterjadhi" userId="39de57b9-85c0-4fd1-aaac-8ca2b6560ad0" providerId="ADAL" clId="{609A2D5C-8382-4C41-A1F3-025047730533}" dt="2019-09-14T09:06:10.851" v="88"/>
          <ac:spMkLst>
            <pc:docMk/>
            <pc:sldMk cId="2090181183" sldId="356"/>
            <ac:spMk id="9" creationId="{32573077-D3DB-4180-85D7-F37E183BE407}"/>
          </ac:spMkLst>
        </pc:spChg>
        <pc:spChg chg="add del mod">
          <ac:chgData name="Alfred Asterjadhi" userId="39de57b9-85c0-4fd1-aaac-8ca2b6560ad0" providerId="ADAL" clId="{609A2D5C-8382-4C41-A1F3-025047730533}" dt="2019-09-14T09:06:10.851" v="88"/>
          <ac:spMkLst>
            <pc:docMk/>
            <pc:sldMk cId="2090181183" sldId="356"/>
            <ac:spMk id="10" creationId="{F1F815D4-F288-429D-A218-D7356767AFAB}"/>
          </ac:spMkLst>
        </pc:spChg>
        <pc:spChg chg="add del mod">
          <ac:chgData name="Alfred Asterjadhi" userId="39de57b9-85c0-4fd1-aaac-8ca2b6560ad0" providerId="ADAL" clId="{609A2D5C-8382-4C41-A1F3-025047730533}" dt="2019-09-14T09:06:11.951" v="89"/>
          <ac:spMkLst>
            <pc:docMk/>
            <pc:sldMk cId="2090181183" sldId="356"/>
            <ac:spMk id="11" creationId="{1168D59E-F1B8-45D7-8C28-3C7691EFDFEA}"/>
          </ac:spMkLst>
        </pc:spChg>
        <pc:spChg chg="add del mod">
          <ac:chgData name="Alfred Asterjadhi" userId="39de57b9-85c0-4fd1-aaac-8ca2b6560ad0" providerId="ADAL" clId="{609A2D5C-8382-4C41-A1F3-025047730533}" dt="2019-09-14T09:06:11.951" v="89"/>
          <ac:spMkLst>
            <pc:docMk/>
            <pc:sldMk cId="2090181183" sldId="356"/>
            <ac:spMk id="12" creationId="{03DAC0D9-B599-41A8-BD7E-879F63C7D1B8}"/>
          </ac:spMkLst>
        </pc:spChg>
        <pc:spChg chg="add del mod">
          <ac:chgData name="Alfred Asterjadhi" userId="39de57b9-85c0-4fd1-aaac-8ca2b6560ad0" providerId="ADAL" clId="{609A2D5C-8382-4C41-A1F3-025047730533}" dt="2019-09-14T09:06:11.951" v="89"/>
          <ac:spMkLst>
            <pc:docMk/>
            <pc:sldMk cId="2090181183" sldId="356"/>
            <ac:spMk id="13" creationId="{BD167CB4-219F-4D3F-972C-ED88057665AC}"/>
          </ac:spMkLst>
        </pc:spChg>
        <pc:spChg chg="add del mod">
          <ac:chgData name="Alfred Asterjadhi" userId="39de57b9-85c0-4fd1-aaac-8ca2b6560ad0" providerId="ADAL" clId="{609A2D5C-8382-4C41-A1F3-025047730533}" dt="2019-09-14T09:06:11.951" v="89"/>
          <ac:spMkLst>
            <pc:docMk/>
            <pc:sldMk cId="2090181183" sldId="356"/>
            <ac:spMk id="14" creationId="{3E90902F-19B2-4FFA-8100-3209BAEABC4D}"/>
          </ac:spMkLst>
        </pc:spChg>
        <pc:graphicFrameChg chg="mod modGraphic">
          <ac:chgData name="Alfred Asterjadhi" userId="39de57b9-85c0-4fd1-aaac-8ca2b6560ad0" providerId="ADAL" clId="{609A2D5C-8382-4C41-A1F3-025047730533}" dt="2019-09-14T10:57:50.429" v="380" actId="2057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609A2D5C-8382-4C41-A1F3-025047730533}" dt="2019-09-14T10:58:00.860" v="382"/>
        <pc:sldMkLst>
          <pc:docMk/>
          <pc:sldMk cId="2304446118" sldId="357"/>
        </pc:sldMkLst>
        <pc:graphicFrameChg chg="mod modGraphic">
          <ac:chgData name="Alfred Asterjadhi" userId="39de57b9-85c0-4fd1-aaac-8ca2b6560ad0" providerId="ADAL" clId="{609A2D5C-8382-4C41-A1F3-025047730533}" dt="2019-09-14T10:58:00.860" v="382"/>
          <ac:graphicFrameMkLst>
            <pc:docMk/>
            <pc:sldMk cId="2304446118" sldId="357"/>
            <ac:graphicFrameMk id="6" creationId="{5094FBC8-BB74-47F3-965D-16BC678F4D1D}"/>
          </ac:graphicFrameMkLst>
        </pc:graphicFrameChg>
      </pc:sldChg>
      <pc:sldChg chg="addSp delSp modSp add">
        <pc:chgData name="Alfred Asterjadhi" userId="39de57b9-85c0-4fd1-aaac-8ca2b6560ad0" providerId="ADAL" clId="{609A2D5C-8382-4C41-A1F3-025047730533}" dt="2019-09-14T10:11:01.502" v="376" actId="6549"/>
        <pc:sldMkLst>
          <pc:docMk/>
          <pc:sldMk cId="196256553" sldId="358"/>
        </pc:sldMkLst>
        <pc:spChg chg="del">
          <ac:chgData name="Alfred Asterjadhi" userId="39de57b9-85c0-4fd1-aaac-8ca2b6560ad0" providerId="ADAL" clId="{609A2D5C-8382-4C41-A1F3-025047730533}" dt="2019-09-14T09:42:09.775" v="187"/>
          <ac:spMkLst>
            <pc:docMk/>
            <pc:sldMk cId="196256553" sldId="358"/>
            <ac:spMk id="2" creationId="{34CFDB1B-D6AE-4DC1-9999-8233EDF48977}"/>
          </ac:spMkLst>
        </pc:spChg>
        <pc:spChg chg="add mod">
          <ac:chgData name="Alfred Asterjadhi" userId="39de57b9-85c0-4fd1-aaac-8ca2b6560ad0" providerId="ADAL" clId="{609A2D5C-8382-4C41-A1F3-025047730533}" dt="2019-09-14T09:42:22.817" v="189"/>
          <ac:spMkLst>
            <pc:docMk/>
            <pc:sldMk cId="196256553" sldId="358"/>
            <ac:spMk id="6" creationId="{2E7822E0-300D-4D08-9B65-5D26A9A9F4E6}"/>
          </ac:spMkLst>
        </pc:spChg>
        <pc:spChg chg="add mod">
          <ac:chgData name="Alfred Asterjadhi" userId="39de57b9-85c0-4fd1-aaac-8ca2b6560ad0" providerId="ADAL" clId="{609A2D5C-8382-4C41-A1F3-025047730533}" dt="2019-09-14T10:11:01.502" v="376" actId="6549"/>
          <ac:spMkLst>
            <pc:docMk/>
            <pc:sldMk cId="196256553" sldId="358"/>
            <ac:spMk id="7" creationId="{BF16B00E-0465-4DAA-A723-E1F1D5B92EAC}"/>
          </ac:spMkLst>
        </pc:spChg>
      </pc:sldChg>
      <pc:sldChg chg="addSp delSp modSp add">
        <pc:chgData name="Alfred Asterjadhi" userId="39de57b9-85c0-4fd1-aaac-8ca2b6560ad0" providerId="ADAL" clId="{609A2D5C-8382-4C41-A1F3-025047730533}" dt="2019-09-14T12:30:40.752" v="1140" actId="15"/>
        <pc:sldMkLst>
          <pc:docMk/>
          <pc:sldMk cId="1436715963" sldId="359"/>
        </pc:sldMkLst>
        <pc:spChg chg="del">
          <ac:chgData name="Alfred Asterjadhi" userId="39de57b9-85c0-4fd1-aaac-8ca2b6560ad0" providerId="ADAL" clId="{609A2D5C-8382-4C41-A1F3-025047730533}" dt="2019-09-14T12:23:46.051" v="384"/>
          <ac:spMkLst>
            <pc:docMk/>
            <pc:sldMk cId="1436715963" sldId="359"/>
            <ac:spMk id="2" creationId="{D39F66CE-D4A1-48E5-AE8D-CE170822701B}"/>
          </ac:spMkLst>
        </pc:spChg>
        <pc:spChg chg="add mod">
          <ac:chgData name="Alfred Asterjadhi" userId="39de57b9-85c0-4fd1-aaac-8ca2b6560ad0" providerId="ADAL" clId="{609A2D5C-8382-4C41-A1F3-025047730533}" dt="2019-09-14T12:30:34.950" v="1138" actId="20577"/>
          <ac:spMkLst>
            <pc:docMk/>
            <pc:sldMk cId="1436715963" sldId="359"/>
            <ac:spMk id="6" creationId="{A65E227A-CF2B-436D-AE88-290C216443DE}"/>
          </ac:spMkLst>
        </pc:spChg>
        <pc:spChg chg="add mod">
          <ac:chgData name="Alfred Asterjadhi" userId="39de57b9-85c0-4fd1-aaac-8ca2b6560ad0" providerId="ADAL" clId="{609A2D5C-8382-4C41-A1F3-025047730533}" dt="2019-09-14T12:30:40.752" v="1140" actId="15"/>
          <ac:spMkLst>
            <pc:docMk/>
            <pc:sldMk cId="1436715963" sldId="359"/>
            <ac:spMk id="7" creationId="{32A96721-50FC-4490-8BD6-137112B54F5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96-00-00be-combined-harq-and-rate-adaptation.pptx" TargetMode="External"/><Relationship Id="rId3" Type="http://schemas.openxmlformats.org/officeDocument/2006/relationships/hyperlink" Target="https://mentor.ieee.org/802.11/dcn/19/11-19-1098-00-00be-acknowledgement-for-harq-transmission.pptx" TargetMode="External"/><Relationship Id="rId7" Type="http://schemas.openxmlformats.org/officeDocument/2006/relationships/hyperlink" Target="https://mentor.ieee.org/802.11/dcn/19/11-19-1172-01-00be-discussion-on-harq.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4" Type="http://schemas.openxmlformats.org/officeDocument/2006/relationships/hyperlink" Target="https://mentor.ieee.org/802.11/dcn/19/11-19-1132-00-00be-channel-coding-issue-in-harq.pptx" TargetMode="External"/><Relationship Id="rId9" Type="http://schemas.openxmlformats.org/officeDocument/2006/relationships/hyperlink" Target="https://mentor.ieee.org/802.11/dcn/19/11-19-1231-02-00be-multiband-and-multichannel-operation-in-ieee-802-11be.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9-00-00be-preamble-structure-in-11be.pptx" TargetMode="External"/><Relationship Id="rId13" Type="http://schemas.openxmlformats.org/officeDocument/2006/relationships/hyperlink" Target="https://mentor.ieee.org/802.11/dcn/19/11-19-1143-00-00be-efficient-operation-for-multi-ap-coordination.pptx" TargetMode="External"/><Relationship Id="rId3" Type="http://schemas.openxmlformats.org/officeDocument/2006/relationships/hyperlink" Target="https://mentor.ieee.org/802.11/dcn/19/11-19-0822-00-00be-extremely-efficient-multi-band-operation.pptx" TargetMode="External"/><Relationship Id="rId7" Type="http://schemas.openxmlformats.org/officeDocument/2006/relationships/hyperlink" Target="https://mentor.ieee.org/802.11/dcn/19/11-19-1095-01-00be-multi-link-requirement-discussion.pptx" TargetMode="External"/><Relationship Id="rId12" Type="http://schemas.openxmlformats.org/officeDocument/2006/relationships/hyperlink" Target="https://mentor.ieee.org/802.11/dcn/19/11-19-1131-00-00be-consideration-on-harq-unit.pptx" TargetMode="External"/><Relationship Id="rId2" Type="http://schemas.openxmlformats.org/officeDocument/2006/relationships/hyperlink" Target="https://mentor.ieee.org/802.11/dcn/19/11-19-0773-02-00be-multi-link-operation-framework.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082-01-00be-multi-link-operation-dynamic-tid-transfer.pptx" TargetMode="External"/><Relationship Id="rId11" Type="http://schemas.openxmlformats.org/officeDocument/2006/relationships/hyperlink" Target="https://mentor.ieee.org/802.11/dcn/19/11-19-1190-01-00be-improved-preamble-puncturing-in-802-11be.pptx" TargetMode="External"/><Relationship Id="rId5" Type="http://schemas.openxmlformats.org/officeDocument/2006/relationships/hyperlink" Target="https://mentor.ieee.org/802.11/dcn/19/11-19-0979-00-00be-multi-link-operation-follow-up.pptx" TargetMode="External"/><Relationship Id="rId10" Type="http://schemas.openxmlformats.org/officeDocument/2006/relationships/hyperlink" Target="https://mentor.ieee.org/802.11/dcn/19/11-19-1129-01-00be-consideration-on-multi-ap-coordination.pptx" TargetMode="External"/><Relationship Id="rId4" Type="http://schemas.openxmlformats.org/officeDocument/2006/relationships/hyperlink" Target="https://mentor.ieee.org/802.11/dcn/19/11-19-0823-01-00be-multi-link-aggregation.pptx" TargetMode="External"/><Relationship Id="rId9" Type="http://schemas.openxmlformats.org/officeDocument/2006/relationships/hyperlink" Target="https://mentor.ieee.org/802.11/dcn/19/11-19-1117-00-00be-direct-link-mu-transmissions.pptx" TargetMode="External"/><Relationship Id="rId14" Type="http://schemas.openxmlformats.org/officeDocument/2006/relationships/hyperlink" Target="https://mentor.ieee.org/802.11/dcn/19/11-19-1144-01-00be-channel-access-for-multi-link-operat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87-00-00be-11be-tone-plan.pptx" TargetMode="External"/><Relationship Id="rId13" Type="http://schemas.openxmlformats.org/officeDocument/2006/relationships/hyperlink" Target="https://mentor.ieee.org/802.11/dcn/19/11-19-1505-00-00be-multi-link-aggregation-considerations.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86-00-00be-further-discussion-for-11be-preamble.pptx" TargetMode="External"/><Relationship Id="rId12" Type="http://schemas.openxmlformats.org/officeDocument/2006/relationships/hyperlink" Target="https://mentor.ieee.org/802.11/dcn/19/11-19-1495-00-00be-further-discussion-on-feedback-overhead-reduction.pptx" TargetMode="External"/><Relationship Id="rId2" Type="http://schemas.openxmlformats.org/officeDocument/2006/relationships/hyperlink" Target="https://mentor.ieee.org/802.11/dcn/19/11-19-1133-00-00be-some-results-on-harq-performance-in-dense-deployments.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59-00-00be-harq-applicable-a-mpdu.pptx" TargetMode="External"/><Relationship Id="rId11" Type="http://schemas.openxmlformats.org/officeDocument/2006/relationships/hyperlink" Target="https://mentor.ieee.org/802.11/dcn/19/11-19-1493-00-00be-phase-rotation-for-320mhz.pptx" TargetMode="External"/><Relationship Id="rId5" Type="http://schemas.openxmlformats.org/officeDocument/2006/relationships/hyperlink" Target="https://mentor.ieee.org/802.11/dcn/19/11-19-1451-00-00be-virtual-bss-for-multi-ap-coordination-follow-up.pptx" TargetMode="External"/><Relationship Id="rId15" Type="http://schemas.openxmlformats.org/officeDocument/2006/relationships/hyperlink" Target="https://mentor.ieee.org/802.11/dcn/19/11-19-1510-00-00be-eht-power-saving-considering-multi-link.pptx" TargetMode="External"/><Relationship Id="rId10" Type="http://schemas.openxmlformats.org/officeDocument/2006/relationships/hyperlink" Target="https://mentor.ieee.org/802.11/dcn/19/11-19-1492-00-00be-non-ofdma-tone-plan-for-320mhz.pptx" TargetMode="External"/><Relationship Id="rId4" Type="http://schemas.openxmlformats.org/officeDocument/2006/relationships/hyperlink" Target="https://mentor.ieee.org/802.11/dcn/19/11-19-1405-00-00be-multi-link-operation-channel-access-discussion.pptx" TargetMode="External"/><Relationship Id="rId9" Type="http://schemas.openxmlformats.org/officeDocument/2006/relationships/hyperlink" Target="https://mentor.ieee.org/802.11/dcn/19/11-19-1488-00-00be-auto-detection-in-11be.pptx" TargetMode="External"/><Relationship Id="rId14" Type="http://schemas.openxmlformats.org/officeDocument/2006/relationships/hyperlink" Target="https://mentor.ieee.org/802.11/dcn/19/11-19-1509-00-00be-discussion-on-multi-link-setup.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53-00-00be-consideration-on-harq-feedback.pptx" TargetMode="External"/><Relationship Id="rId13" Type="http://schemas.openxmlformats.org/officeDocument/2006/relationships/hyperlink" Target="https://mentor.ieee.org/802.11/dcn/19/11-19-1569-00-00be-preamble-design-consideration-for-11be-follow-up.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9-00-00be-multi-link-association.pptx" TargetMode="External"/><Relationship Id="rId12" Type="http://schemas.openxmlformats.org/officeDocument/2006/relationships/hyperlink" Target="https://mentor.ieee.org/802.11/dcn/19/11-19-1568-00-00be-further-discussion-on-multi-link-operations.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8-00-00be-channel-access-design-for-synchronized-multi-links.pptx" TargetMode="External"/><Relationship Id="rId11" Type="http://schemas.openxmlformats.org/officeDocument/2006/relationships/hyperlink" Target="https://mentor.ieee.org/802.11/dcn/19/11-19-1556-00-00be-lean-phy-for-eht.pptx" TargetMode="External"/><Relationship Id="rId5" Type="http://schemas.openxmlformats.org/officeDocument/2006/relationships/hyperlink" Target="https://mentor.ieee.org/802.11/dcn/19/11-19-1544-00-00be-multi-link-power-save-operation.pptx" TargetMode="External"/><Relationship Id="rId10" Type="http://schemas.openxmlformats.org/officeDocument/2006/relationships/hyperlink" Target="https://mentor.ieee.org/802.11/dcn/19/11-19-1555-00-00be-remarks-on-p-matrices-for-eht.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4-01-00be-data-sharing-for-multi-ap-coordination.pptx" TargetMode="External"/><Relationship Id="rId14" Type="http://schemas.openxmlformats.org/officeDocument/2006/relationships/hyperlink" Target="Dandan%20Liang"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7-00-00be-jt-performance-with-multiple-impairments.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5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9252097"/>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 Complexity</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S. Shellhammer</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 for 802.11be</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Imran Latif</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extLst>
                              <a:ext uri="{A12FA001-AC4F-418D-AE19-62706E023703}">
                                <ahyp:hlinkClr xmlns:ahyp="http://schemas.microsoft.com/office/drawing/2018/hyperlinkcolor" val="tx"/>
                              </a:ext>
                            </a:extLst>
                          </a:hlinkClick>
                        </a:rPr>
                        <a:t>1098r0</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Acknowledgement for HARQ transmission</a:t>
                      </a:r>
                      <a:endParaRPr lang="en-US" sz="1200" b="0" kern="1200" dirty="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a:solidFill>
                            <a:schemeClr val="tx1"/>
                          </a:solidFill>
                          <a:latin typeface="+mn-lt"/>
                          <a:ea typeface="+mn-ea"/>
                          <a:cs typeface="+mn-cs"/>
                        </a:rPr>
                        <a:t>Ming Gan</a:t>
                      </a:r>
                      <a:endParaRPr lang="en-US" sz="1200" b="0" kern="120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extLst>
                              <a:ext uri="{A12FA001-AC4F-418D-AE19-62706E023703}">
                                <ahyp:hlinkClr xmlns:ahyp="http://schemas.microsoft.com/office/drawing/2018/hyperlinkcolor" val="tx"/>
                              </a:ext>
                            </a:extLst>
                          </a:hlinkClick>
                        </a:rPr>
                        <a:t>1132r0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Channel coding issue in HARQ</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Jinmin Kim</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Some results on HARQ perf. in dense deployments</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Leif Wilhelmsson</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rgbClr val="00B0F0"/>
                          </a:solidFill>
                          <a:latin typeface="+mn-lt"/>
                          <a:ea typeface="+mn-ea"/>
                          <a:cs typeface="+mn-cs"/>
                        </a:rPr>
                        <a:t>Out of Time</a:t>
                      </a:r>
                      <a:endParaRPr lang="en-US" sz="1200" b="0" kern="120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 punctured CC performance evaluation</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Yanyi DING</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Multilink operation capability announcement</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Liwen Chu</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Not Present?</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7"/>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Discussion on HARQ</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Wook Bong Lee</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Combined HARQ and Rate Adaptation</a:t>
                      </a:r>
                      <a:endParaRPr lang="en-US" sz="1200" b="0" kern="1200" dirty="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Sebastian Max</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9">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chemeClr val="tx1"/>
                          </a:solidFill>
                          <a:latin typeface="+mn-lt"/>
                          <a:ea typeface="+mn-ea"/>
                          <a:cs typeface="+mn-cs"/>
                        </a:rPr>
                        <a:t>Multiband and Multichannel Operation in 11be</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Sai Shankar</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3356962"/>
              </p:ext>
            </p:extLst>
          </p:nvPr>
        </p:nvGraphicFramePr>
        <p:xfrm>
          <a:off x="533400" y="1524000"/>
          <a:ext cx="8194411" cy="4620099"/>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Framework</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2 SPs</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4"/>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5"/>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6"/>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7"/>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691423556"/>
                  </a:ext>
                </a:extLst>
              </a:tr>
              <a:tr h="292510">
                <a:tc>
                  <a:txBody>
                    <a:bodyPr/>
                    <a:lstStyle/>
                    <a:p>
                      <a:pPr algn="ctr"/>
                      <a:r>
                        <a:rPr lang="en-US" sz="1200" b="0" kern="1200" dirty="0">
                          <a:solidFill>
                            <a:schemeClr val="tx1"/>
                          </a:solidFill>
                          <a:latin typeface="+mn-lt"/>
                          <a:ea typeface="+mn-ea"/>
                          <a:cs typeface="+mn-cs"/>
                          <a:hlinkClick r:id="rId8"/>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9"/>
                        </a:rPr>
                        <a:t>1117r0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Direct Link MU transmissions</a:t>
                      </a:r>
                    </a:p>
                  </a:txBody>
                  <a:tcPr anchor="ct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0"/>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Consideration on Multi-AP Coordination</a:t>
                      </a:r>
                    </a:p>
                  </a:txBody>
                  <a:tcPr anchor="ctr"/>
                </a:tc>
                <a:tc>
                  <a:txBody>
                    <a:bodyPr/>
                    <a:lstStyle/>
                    <a:p>
                      <a:pPr algn="ctr"/>
                      <a:r>
                        <a:rPr lang="en-US" sz="1200" b="0" kern="1200" dirty="0">
                          <a:solidFill>
                            <a:schemeClr val="tx1"/>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1"/>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algn="l" defTabSz="914400" rtl="0" eaLnBrk="1" latinLnBrk="0" hangingPunct="1"/>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2"/>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1 SP</a:t>
                      </a:r>
                    </a:p>
                  </a:txBody>
                  <a:tcPr/>
                </a:tc>
                <a:tc>
                  <a:txBody>
                    <a:bodyPr/>
                    <a:lstStyle/>
                    <a:p>
                      <a:pPr marL="0" algn="l" defTabSz="914400" rtl="0" eaLnBrk="1" latinLnBrk="0" hangingPunct="1"/>
                      <a:r>
                        <a:rPr lang="en-US" sz="1200" b="0" kern="1200" dirty="0">
                          <a:solidFill>
                            <a:schemeClr val="tx1"/>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3"/>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1 SP</a:t>
                      </a:r>
                    </a:p>
                  </a:txBody>
                  <a:tcPr/>
                </a:tc>
                <a:tc>
                  <a:txBody>
                    <a:bodyPr/>
                    <a:lstStyle/>
                    <a:p>
                      <a:pPr algn="l"/>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4"/>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017121"/>
              </p:ext>
            </p:extLst>
          </p:nvPr>
        </p:nvGraphicFramePr>
        <p:xfrm>
          <a:off x="533400" y="1524000"/>
          <a:ext cx="8153400" cy="4464477"/>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chemeClr val="tx1"/>
                          </a:solidFill>
                          <a:latin typeface="+mn-lt"/>
                          <a:ea typeface="+mn-ea"/>
                          <a:cs typeface="+mn-cs"/>
                          <a:hlinkClick r:id="rId2"/>
                        </a:rPr>
                        <a:t>1133r0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Some results on HARQ performance in dense deployments</a:t>
                      </a:r>
                    </a:p>
                  </a:txBody>
                  <a:tcPr marL="9525" marR="9525" marT="9525" marB="0" anchor="b"/>
                </a:tc>
                <a:tc>
                  <a:txBody>
                    <a:bodyPr/>
                    <a:lstStyle/>
                    <a:p>
                      <a:pPr algn="l" fontAlgn="b"/>
                      <a:r>
                        <a:rPr lang="en-US" sz="1200" b="0" kern="1200">
                          <a:solidFill>
                            <a:schemeClr val="tx1"/>
                          </a:solidFill>
                          <a:latin typeface="+mn-lt"/>
                          <a:ea typeface="+mn-ea"/>
                          <a:cs typeface="+mn-cs"/>
                        </a:rPr>
                        <a:t>Leif Wilhelmsson</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Some aspects of multi link op performance</a:t>
                      </a:r>
                    </a:p>
                  </a:txBody>
                  <a:tcPr marL="9525" marR="9525" marT="9525" marB="0" anchor="b"/>
                </a:tc>
                <a:tc>
                  <a:txBody>
                    <a:bodyPr/>
                    <a:lstStyle/>
                    <a:p>
                      <a:pPr algn="l" fontAlgn="b"/>
                      <a:r>
                        <a:rPr lang="en-US" sz="1200" b="0" kern="1200">
                          <a:solidFill>
                            <a:schemeClr val="tx1"/>
                          </a:solidFill>
                          <a:latin typeface="+mn-lt"/>
                          <a:ea typeface="+mn-ea"/>
                          <a:cs typeface="+mn-cs"/>
                        </a:rPr>
                        <a:t>Dmitry Akhmetov</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1358r0</a:t>
                      </a:r>
                    </a:p>
                  </a:txBody>
                  <a:tcPr marL="9525" marR="9525" marT="9525" marB="0" anchor="b"/>
                </a:tc>
                <a:tc>
                  <a:txBody>
                    <a:bodyPr/>
                    <a:lstStyle/>
                    <a:p>
                      <a:pPr algn="l" fontAlgn="b"/>
                      <a:r>
                        <a:rPr lang="en-US" sz="1200" b="0" kern="1200" dirty="0">
                          <a:solidFill>
                            <a:schemeClr val="tx1"/>
                          </a:solidFill>
                          <a:latin typeface="+mn-lt"/>
                          <a:ea typeface="+mn-ea"/>
                          <a:cs typeface="+mn-cs"/>
                        </a:rPr>
                        <a:t>Multi-link Operation Management</a:t>
                      </a:r>
                    </a:p>
                  </a:txBody>
                  <a:tcPr marL="9525" marR="9525" marT="9525" marB="0" anchor="b"/>
                </a:tc>
                <a:tc>
                  <a:txBody>
                    <a:bodyPr/>
                    <a:lstStyle/>
                    <a:p>
                      <a:pPr algn="l" fontAlgn="b"/>
                      <a:r>
                        <a:rPr lang="en-US" sz="1200" b="0" kern="1200">
                          <a:solidFill>
                            <a:schemeClr val="tx1"/>
                          </a:solidFill>
                          <a:latin typeface="+mn-lt"/>
                          <a:ea typeface="+mn-ea"/>
                          <a:cs typeface="+mn-cs"/>
                        </a:rPr>
                        <a:t>Yongho Seok</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Multi-Link Operation Channel Access Discussion</a:t>
                      </a:r>
                    </a:p>
                  </a:txBody>
                  <a:tcPr marL="9525" marR="9525" marT="9525" marB="0" anchor="b"/>
                </a:tc>
                <a:tc>
                  <a:txBody>
                    <a:bodyPr/>
                    <a:lstStyle/>
                    <a:p>
                      <a:pPr algn="l" fontAlgn="b"/>
                      <a:r>
                        <a:rPr lang="en-US" sz="1200" b="0" kern="1200">
                          <a:solidFill>
                            <a:schemeClr val="tx1"/>
                          </a:solidFill>
                          <a:latin typeface="+mn-lt"/>
                          <a:ea typeface="+mn-ea"/>
                          <a:cs typeface="+mn-cs"/>
                        </a:rPr>
                        <a:t>Sharan Naribole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Virtual BSS for Multi-AP Coordination Follow-Up</a:t>
                      </a:r>
                    </a:p>
                  </a:txBody>
                  <a:tcPr marL="9525" marR="9525" marT="9525" marB="0" anchor="b"/>
                </a:tc>
                <a:tc>
                  <a:txBody>
                    <a:bodyPr/>
                    <a:lstStyle/>
                    <a:p>
                      <a:pPr algn="l" fontAlgn="b"/>
                      <a:r>
                        <a:rPr lang="en-US" sz="1200" b="0" kern="1200">
                          <a:solidFill>
                            <a:schemeClr val="tx1"/>
                          </a:solidFill>
                          <a:latin typeface="+mn-lt"/>
                          <a:ea typeface="+mn-ea"/>
                          <a:cs typeface="+mn-cs"/>
                        </a:rPr>
                        <a:t>Sharan Naribole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HARQ applicable A-MPDU</a:t>
                      </a:r>
                    </a:p>
                  </a:txBody>
                  <a:tcPr marL="9525" marR="9525" marT="9525" marB="0" anchor="b"/>
                </a:tc>
                <a:tc>
                  <a:txBody>
                    <a:bodyPr/>
                    <a:lstStyle/>
                    <a:p>
                      <a:pPr algn="l" fontAlgn="b"/>
                      <a:r>
                        <a:rPr lang="en-US" sz="1200" b="0" kern="1200">
                          <a:solidFill>
                            <a:schemeClr val="tx1"/>
                          </a:solidFill>
                          <a:latin typeface="+mn-lt"/>
                          <a:ea typeface="+mn-ea"/>
                          <a:cs typeface="+mn-cs"/>
                        </a:rPr>
                        <a:t>Lei Huang</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Further discussion for 11be preamble</a:t>
                      </a:r>
                    </a:p>
                  </a:txBody>
                  <a:tcPr marL="9525" marR="9525" marT="9525" marB="0" anchor="b"/>
                </a:tc>
                <a:tc>
                  <a:txBody>
                    <a:bodyPr/>
                    <a:lstStyle/>
                    <a:p>
                      <a:pPr algn="l" fontAlgn="b"/>
                      <a:r>
                        <a:rPr lang="en-US" sz="1200" b="0" kern="1200">
                          <a:solidFill>
                            <a:schemeClr val="tx1"/>
                          </a:solidFill>
                          <a:latin typeface="+mn-lt"/>
                          <a:ea typeface="+mn-ea"/>
                          <a:cs typeface="+mn-cs"/>
                        </a:rPr>
                        <a:t>Dongguk Lim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11be tone plan</a:t>
                      </a:r>
                    </a:p>
                  </a:txBody>
                  <a:tcPr marL="9525" marR="9525" marT="9525" marB="0" anchor="b"/>
                </a:tc>
                <a:tc>
                  <a:txBody>
                    <a:bodyPr/>
                    <a:lstStyle/>
                    <a:p>
                      <a:pPr algn="l" fontAlgn="b"/>
                      <a:r>
                        <a:rPr lang="en-US" sz="1200" b="0" kern="1200">
                          <a:solidFill>
                            <a:schemeClr val="tx1"/>
                          </a:solidFill>
                          <a:latin typeface="+mn-lt"/>
                          <a:ea typeface="+mn-ea"/>
                          <a:cs typeface="+mn-cs"/>
                        </a:rPr>
                        <a:t>Ross Jian Yu</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Auto-detection in 11be</a:t>
                      </a:r>
                    </a:p>
                  </a:txBody>
                  <a:tcPr marL="9525" marR="9525" marT="9525" marB="0" anchor="b"/>
                </a:tc>
                <a:tc>
                  <a:txBody>
                    <a:bodyPr/>
                    <a:lstStyle/>
                    <a:p>
                      <a:pPr algn="l" fontAlgn="b"/>
                      <a:r>
                        <a:rPr lang="en-US" sz="1200" b="0" kern="1200">
                          <a:solidFill>
                            <a:schemeClr val="tx1"/>
                          </a:solidFill>
                          <a:latin typeface="+mn-lt"/>
                          <a:ea typeface="+mn-ea"/>
                          <a:cs typeface="+mn-cs"/>
                        </a:rPr>
                        <a:t>Ross Jian Yu</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Phase Rotation for 320MHz</a:t>
                      </a:r>
                    </a:p>
                  </a:txBody>
                  <a:tcPr marL="9525" marR="9525" marT="9525" marB="0" anchor="b"/>
                </a:tc>
                <a:tc>
                  <a:txBody>
                    <a:bodyPr/>
                    <a:lstStyle/>
                    <a:p>
                      <a:pPr algn="l" fontAlgn="b"/>
                      <a:r>
                        <a:rPr lang="en-US" sz="1200" b="0" kern="1200">
                          <a:solidFill>
                            <a:schemeClr val="tx1"/>
                          </a:solidFill>
                          <a:latin typeface="+mn-lt"/>
                          <a:ea typeface="+mn-ea"/>
                          <a:cs typeface="+mn-cs"/>
                        </a:rPr>
                        <a:t>Eunsung Park</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Non-OFDMA Tone Plan for 320MHz</a:t>
                      </a:r>
                    </a:p>
                  </a:txBody>
                  <a:tcPr marL="9525" marR="9525" marT="9525" marB="0" anchor="b"/>
                </a:tc>
                <a:tc>
                  <a:txBody>
                    <a:bodyPr/>
                    <a:lstStyle/>
                    <a:p>
                      <a:pPr algn="l" fontAlgn="b"/>
                      <a:r>
                        <a:rPr lang="en-US" sz="1200" b="0" kern="1200">
                          <a:solidFill>
                            <a:schemeClr val="tx1"/>
                          </a:solidFill>
                          <a:latin typeface="+mn-lt"/>
                          <a:ea typeface="+mn-ea"/>
                          <a:cs typeface="+mn-cs"/>
                        </a:rPr>
                        <a:t>Eunsung Park</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Further Discussion on Feedback Overhead Reduction</a:t>
                      </a:r>
                    </a:p>
                  </a:txBody>
                  <a:tcPr marL="9525" marR="9525" marT="9525" marB="0" anchor="b"/>
                </a:tc>
                <a:tc>
                  <a:txBody>
                    <a:bodyPr/>
                    <a:lstStyle/>
                    <a:p>
                      <a:pPr algn="l" fontAlgn="b"/>
                      <a:r>
                        <a:rPr lang="en-US" sz="1200" b="0" kern="1200" dirty="0">
                          <a:solidFill>
                            <a:schemeClr val="tx1"/>
                          </a:solidFill>
                          <a:latin typeface="+mn-lt"/>
                          <a:ea typeface="+mn-ea"/>
                          <a:cs typeface="+mn-cs"/>
                        </a:rPr>
                        <a:t>Wook Bong Lee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Multi-link Aggregation Considerations</a:t>
                      </a:r>
                    </a:p>
                  </a:txBody>
                  <a:tcPr marL="9525" marR="9525" marT="9525" marB="0" anchor="b"/>
                </a:tc>
                <a:tc>
                  <a:txBody>
                    <a:bodyPr/>
                    <a:lstStyle/>
                    <a:p>
                      <a:pPr algn="l"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4"/>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Discussion on Multi-link Setup</a:t>
                      </a:r>
                    </a:p>
                  </a:txBody>
                  <a:tcPr marL="9525" marR="9525" marT="9525" marB="0" anchor="b"/>
                </a:tc>
                <a:tc>
                  <a:txBody>
                    <a:bodyPr/>
                    <a:lstStyle/>
                    <a:p>
                      <a:pPr algn="l" fontAlgn="b"/>
                      <a:r>
                        <a:rPr lang="en-US" sz="1200" b="0" kern="1200">
                          <a:solidFill>
                            <a:schemeClr val="tx1"/>
                          </a:solidFill>
                          <a:latin typeface="+mn-lt"/>
                          <a:ea typeface="+mn-ea"/>
                          <a:cs typeface="+mn-cs"/>
                        </a:rPr>
                        <a:t>Insun Jang</a:t>
                      </a:r>
                    </a:p>
                  </a:txBody>
                  <a:tcPr marL="9525" marR="9525" marT="9525" marB="0" anchor="b"/>
                </a:tc>
                <a:tc>
                  <a:txBody>
                    <a:bodyPr/>
                    <a:lstStyle/>
                    <a:p>
                      <a:pPr algn="l"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EHT Power saving considering multi-link</a:t>
                      </a:r>
                    </a:p>
                  </a:txBody>
                  <a:tcPr marL="9525" marR="9525" marT="9525" marB="0" anchor="b"/>
                </a:tc>
                <a:tc>
                  <a:txBody>
                    <a:bodyPr/>
                    <a:lstStyle/>
                    <a:p>
                      <a:pPr algn="l" fontAlgn="b"/>
                      <a:r>
                        <a:rPr lang="en-US" sz="1200" b="0" kern="1200">
                          <a:solidFill>
                            <a:schemeClr val="tx1"/>
                          </a:solidFill>
                          <a:latin typeface="+mn-lt"/>
                          <a:ea typeface="+mn-ea"/>
                          <a:cs typeface="+mn-cs"/>
                        </a:rPr>
                        <a:t>Jeongki Kim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10868337"/>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chemeClr val="tx1"/>
                          </a:solidFill>
                          <a:latin typeface="+mn-lt"/>
                          <a:ea typeface="+mn-ea"/>
                          <a:cs typeface="+mn-cs"/>
                          <a:hlinkClick r:id="rId2"/>
                        </a:rPr>
                        <a:t>1511r0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Preamble autodetection for 11be</a:t>
                      </a:r>
                    </a:p>
                  </a:txBody>
                  <a:tcPr marL="9525" marR="9525" marT="9525" marB="0" anchor="b"/>
                </a:tc>
                <a:tc>
                  <a:txBody>
                    <a:bodyPr/>
                    <a:lstStyle/>
                    <a:p>
                      <a:pPr algn="l" fontAlgn="b"/>
                      <a:r>
                        <a:rPr lang="en-US" sz="1200" b="0" kern="1200">
                          <a:solidFill>
                            <a:schemeClr val="tx1"/>
                          </a:solidFill>
                          <a:latin typeface="+mn-lt"/>
                          <a:ea typeface="+mn-ea"/>
                          <a:cs typeface="+mn-cs"/>
                        </a:rPr>
                        <a:t>Lei Huang</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Multi-link acknowledgment</a:t>
                      </a:r>
                    </a:p>
                  </a:txBody>
                  <a:tcPr marL="9525" marR="9525" marT="9525" marB="0" anchor="b"/>
                </a:tc>
                <a:tc>
                  <a:txBody>
                    <a:bodyPr/>
                    <a:lstStyle/>
                    <a:p>
                      <a:pPr algn="l" fontAlgn="b"/>
                      <a:r>
                        <a:rPr lang="en-US" sz="1200" b="0" kern="1200">
                          <a:solidFill>
                            <a:schemeClr val="tx1"/>
                          </a:solidFill>
                          <a:latin typeface="+mn-lt"/>
                          <a:ea typeface="+mn-ea"/>
                          <a:cs typeface="+mn-cs"/>
                        </a:rPr>
                        <a:t>Rojan Chitrakar</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11be Preamble Structure</a:t>
                      </a:r>
                    </a:p>
                  </a:txBody>
                  <a:tcPr marL="9525" marR="9525" marT="9525" marB="0" anchor="b"/>
                </a:tc>
                <a:tc>
                  <a:txBody>
                    <a:bodyPr/>
                    <a:lstStyle/>
                    <a:p>
                      <a:pPr algn="l" fontAlgn="b"/>
                      <a:r>
                        <a:rPr lang="en-US" sz="1200" b="0" kern="1200">
                          <a:solidFill>
                            <a:schemeClr val="tx1"/>
                          </a:solidFill>
                          <a:latin typeface="+mn-lt"/>
                          <a:ea typeface="+mn-ea"/>
                          <a:cs typeface="+mn-cs"/>
                        </a:rPr>
                        <a:t>Xiaogang Chen</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l" fontAlgn="b"/>
                      <a:r>
                        <a:rPr lang="en-US" sz="1200" b="0" kern="1200">
                          <a:solidFill>
                            <a:schemeClr val="tx1"/>
                          </a:solidFill>
                          <a:latin typeface="+mn-lt"/>
                          <a:ea typeface="+mn-ea"/>
                          <a:cs typeface="+mn-cs"/>
                        </a:rPr>
                        <a:t>Sameer Vermani</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Further Thoughts on 11be Tone Plan</a:t>
                      </a:r>
                    </a:p>
                  </a:txBody>
                  <a:tcPr marL="9525" marR="9525" marT="9525" marB="0" anchor="b"/>
                </a:tc>
                <a:tc>
                  <a:txBody>
                    <a:bodyPr/>
                    <a:lstStyle/>
                    <a:p>
                      <a:pPr algn="l" fontAlgn="b"/>
                      <a:r>
                        <a:rPr lang="en-US" sz="1200" b="0" kern="1200">
                          <a:solidFill>
                            <a:schemeClr val="tx1"/>
                          </a:solidFill>
                          <a:latin typeface="+mn-lt"/>
                          <a:ea typeface="+mn-ea"/>
                          <a:cs typeface="+mn-cs"/>
                        </a:rPr>
                        <a:t>Bin Tian</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Performance evaluation of deterministic service for EHT</a:t>
                      </a:r>
                    </a:p>
                  </a:txBody>
                  <a:tcPr marL="9525" marR="9525" marT="9525" marB="0" anchor="b"/>
                </a:tc>
                <a:tc>
                  <a:txBody>
                    <a:bodyPr/>
                    <a:lstStyle/>
                    <a:p>
                      <a:pPr algn="l" fontAlgn="b"/>
                      <a:r>
                        <a:rPr lang="en-US" sz="1200" b="0" kern="1200">
                          <a:solidFill>
                            <a:schemeClr val="tx1"/>
                          </a:solidFill>
                          <a:latin typeface="+mn-lt"/>
                          <a:ea typeface="+mn-ea"/>
                          <a:cs typeface="+mn-cs"/>
                        </a:rPr>
                        <a:t>Suhwook Kim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Latency enhancement for EHT</a:t>
                      </a:r>
                    </a:p>
                  </a:txBody>
                  <a:tcPr marL="9525" marR="9525" marT="9525" marB="0" anchor="b"/>
                </a:tc>
                <a:tc>
                  <a:txBody>
                    <a:bodyPr/>
                    <a:lstStyle/>
                    <a:p>
                      <a:pPr algn="l" fontAlgn="b"/>
                      <a:r>
                        <a:rPr lang="en-US" sz="1200" b="0" kern="1200">
                          <a:solidFill>
                            <a:schemeClr val="tx1"/>
                          </a:solidFill>
                          <a:latin typeface="+mn-lt"/>
                          <a:ea typeface="+mn-ea"/>
                          <a:cs typeface="+mn-cs"/>
                        </a:rPr>
                        <a:t>Suhwook Kim</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Multi-Link Association</a:t>
                      </a:r>
                    </a:p>
                  </a:txBody>
                  <a:tcPr marL="9525" marR="9525" marT="9525" marB="0" anchor="b"/>
                </a:tc>
                <a:tc>
                  <a:txBody>
                    <a:bodyPr/>
                    <a:lstStyle/>
                    <a:p>
                      <a:pPr algn="l" fontAlgn="b"/>
                      <a:r>
                        <a:rPr lang="en-US" sz="1200" b="0" kern="1200">
                          <a:solidFill>
                            <a:schemeClr val="tx1"/>
                          </a:solidFill>
                          <a:latin typeface="+mn-lt"/>
                          <a:ea typeface="+mn-ea"/>
                          <a:cs typeface="+mn-cs"/>
                        </a:rPr>
                        <a:t>Abhishek Patil</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Multi-Link Power-save</a:t>
                      </a:r>
                    </a:p>
                  </a:txBody>
                  <a:tcPr marL="9525" marR="9525" marT="9525" marB="0" anchor="b"/>
                </a:tc>
                <a:tc>
                  <a:txBody>
                    <a:bodyPr/>
                    <a:lstStyle/>
                    <a:p>
                      <a:pPr algn="l" fontAlgn="b"/>
                      <a:r>
                        <a:rPr lang="en-US" sz="1200" b="0" kern="1200">
                          <a:solidFill>
                            <a:schemeClr val="tx1"/>
                          </a:solidFill>
                          <a:latin typeface="+mn-lt"/>
                          <a:ea typeface="+mn-ea"/>
                          <a:cs typeface="+mn-cs"/>
                        </a:rPr>
                        <a:t>Abhishek Patil</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Multi-Link Operation - Link Management</a:t>
                      </a:r>
                    </a:p>
                  </a:txBody>
                  <a:tcPr marL="9525" marR="9525" marT="9525" marB="0" anchor="b"/>
                </a:tc>
                <a:tc>
                  <a:txBody>
                    <a:bodyPr/>
                    <a:lstStyle/>
                    <a:p>
                      <a:pPr algn="l" fontAlgn="b"/>
                      <a:r>
                        <a:rPr lang="en-US" sz="1200" b="0" kern="1200">
                          <a:solidFill>
                            <a:schemeClr val="tx1"/>
                          </a:solidFill>
                          <a:latin typeface="+mn-lt"/>
                          <a:ea typeface="+mn-ea"/>
                          <a:cs typeface="+mn-cs"/>
                        </a:rPr>
                        <a:t>Abhishek Patil</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Discussion on Multi-link Acknowledgement</a:t>
                      </a:r>
                    </a:p>
                  </a:txBody>
                  <a:tcPr marL="9525" marR="9525" marT="9525" marB="0" anchor="b"/>
                </a:tc>
                <a:tc>
                  <a:txBody>
                    <a:bodyPr/>
                    <a:lstStyle/>
                    <a:p>
                      <a:pPr algn="l" fontAlgn="b"/>
                      <a:r>
                        <a:rPr lang="en-US" sz="1200" b="0" kern="1200" dirty="0">
                          <a:solidFill>
                            <a:schemeClr val="tx1"/>
                          </a:solidFill>
                          <a:latin typeface="+mn-lt"/>
                          <a:ea typeface="+mn-ea"/>
                          <a:cs typeface="+mn-cs"/>
                        </a:rPr>
                        <a:t>Ryuichi Hirata</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Consideration on Multi-AP Ack Protocol</a:t>
                      </a:r>
                    </a:p>
                  </a:txBody>
                  <a:tcPr marL="9525" marR="9525" marT="9525" marB="0" anchor="b"/>
                </a:tc>
                <a:tc>
                  <a:txBody>
                    <a:bodyPr/>
                    <a:lstStyle/>
                    <a:p>
                      <a:pPr algn="l" fontAlgn="b"/>
                      <a:r>
                        <a:rPr lang="en-US" sz="1200" b="0" kern="1200" dirty="0">
                          <a:solidFill>
                            <a:schemeClr val="tx1"/>
                          </a:solidFill>
                          <a:latin typeface="+mn-lt"/>
                          <a:ea typeface="+mn-ea"/>
                          <a:cs typeface="+mn-cs"/>
                        </a:rPr>
                        <a:t>Kosuke Aio</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Coordinated Spatial Reuse Performance Analysis</a:t>
                      </a:r>
                    </a:p>
                  </a:txBody>
                  <a:tcPr marL="9525" marR="9525" marT="9525" marB="0" anchor="b"/>
                </a:tc>
                <a:tc>
                  <a:txBody>
                    <a:bodyPr/>
                    <a:lstStyle/>
                    <a:p>
                      <a:pPr algn="l" fontAlgn="b"/>
                      <a:r>
                        <a:rPr lang="en-US" sz="1200" b="0" kern="1200" dirty="0">
                          <a:solidFill>
                            <a:schemeClr val="tx1"/>
                          </a:solidFill>
                          <a:latin typeface="+mn-lt"/>
                          <a:ea typeface="+mn-ea"/>
                          <a:cs typeface="+mn-cs"/>
                        </a:rPr>
                        <a:t>Kosuke Aio</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Sounding for AP Collaboration</a:t>
                      </a:r>
                    </a:p>
                  </a:txBody>
                  <a:tcPr marL="9525" marR="9525" marT="9525" marB="0" anchor="b"/>
                </a:tc>
                <a:tc>
                  <a:txBody>
                    <a:bodyPr/>
                    <a:lstStyle/>
                    <a:p>
                      <a:pPr algn="l" fontAlgn="b"/>
                      <a:r>
                        <a:rPr lang="en-US" sz="1200" b="0" kern="1200">
                          <a:solidFill>
                            <a:schemeClr val="tx1"/>
                          </a:solidFill>
                          <a:latin typeface="+mn-lt"/>
                          <a:ea typeface="+mn-ea"/>
                          <a:cs typeface="+mn-cs"/>
                        </a:rPr>
                        <a:t>Junghoon Suh</a:t>
                      </a:r>
                    </a:p>
                  </a:txBody>
                  <a:tcPr marL="9525" marR="9525" marT="9525" marB="0" anchor="b"/>
                </a:tc>
                <a:tc>
                  <a:txBody>
                    <a:bodyPr/>
                    <a:lstStyle/>
                    <a:p>
                      <a:pPr algn="l"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a:solidFill>
                            <a:schemeClr val="tx1"/>
                          </a:solidFill>
                          <a:latin typeface="+mn-lt"/>
                          <a:ea typeface="+mn-ea"/>
                          <a:cs typeface="+mn-cs"/>
                        </a:rPr>
                        <a:t>Power Consideration for Multi-link Transmissions</a:t>
                      </a:r>
                    </a:p>
                  </a:txBody>
                  <a:tcPr marL="9525" marR="9525" marT="9525" marB="0" anchor="b"/>
                </a:tc>
                <a:tc>
                  <a:txBody>
                    <a:bodyPr/>
                    <a:lstStyle/>
                    <a:p>
                      <a:pPr algn="l" fontAlgn="b"/>
                      <a:r>
                        <a:rPr lang="en-US" sz="1200" b="0" kern="1200">
                          <a:solidFill>
                            <a:schemeClr val="tx1"/>
                          </a:solidFill>
                          <a:latin typeface="+mn-lt"/>
                          <a:ea typeface="+mn-ea"/>
                          <a:cs typeface="+mn-cs"/>
                        </a:rPr>
                        <a:t>Rojan Chitrakar</a:t>
                      </a:r>
                    </a:p>
                  </a:txBody>
                  <a:tcPr marL="9525" marR="9525" marT="9525" marB="0" anchor="b"/>
                </a:tc>
                <a:tc>
                  <a:txBody>
                    <a:bodyPr/>
                    <a:lstStyle/>
                    <a:p>
                      <a:pPr algn="l"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10443463"/>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Use of Uplink Persistent Allocation for RTA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Xin Zuo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Rui Cao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aspects of multi link op with constraints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Dmitry Akhmetov</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broadcast addressed frame reception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power save 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1546r0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Legacy Performance Impact on Multi-link 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Channel access design for synchronized multi-links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association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on HARQ feedback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Data Sharing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Remarks on P matrices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Lopez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Lean PHY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Lopez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Further Discussion on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Preamble Design Consideration for 11be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Li-Hsiang 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4"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One Channel Info. Feedback Method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Dandan Liang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81144050"/>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An HARQ Transmission Scheme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BSS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Jarkko Kneckt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Orthogonal Sequence based Reference Signal for LTF Reduction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Junghoon Suh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backhaul analysis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What should be the HARQ unit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Imran Latif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BA setup for multi-link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Jason Yuchen Guo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Simulation Results for coordinated OFDMA in multi-AP 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Jason Yuchen Guo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Beamforming/Null Steering Protocol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on Joint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JT performance with Multiple Impairments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Preamble Puncturing and SIG-B Signaling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John Son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TXOP Sharing for Delay Reduction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Yongsu Gwak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Hanseul Hong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197086"/>
              </p:ext>
            </p:extLst>
          </p:nvPr>
        </p:nvGraphicFramePr>
        <p:xfrm>
          <a:off x="533400" y="1524000"/>
          <a:ext cx="8153400" cy="4582757"/>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power save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942160162"/>
                  </a:ext>
                </a:extLst>
              </a:tr>
              <a:tr h="255168">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Multi-Link</a:t>
            </a:r>
          </a:p>
          <a:p>
            <a:pPr>
              <a:buFont typeface="Arial" panose="020B0604020202020204" pitchFamily="34" charset="0"/>
              <a:buChar char="•"/>
            </a:pPr>
            <a:r>
              <a:rPr lang="en-US" dirty="0"/>
              <a:t>PHY</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Second: </a:t>
            </a:r>
          </a:p>
          <a:p>
            <a:r>
              <a:rPr lang="en-US" sz="2000" dirty="0"/>
              <a:t>Discussion:</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373504"/>
            <a:ext cx="7770813" cy="2101902"/>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a:t>
            </a:r>
          </a:p>
          <a:p>
            <a:pPr marL="800100" lvl="1" indent="-342900">
              <a:buFont typeface="Arial" panose="020B0604020202020204" pitchFamily="34" charset="0"/>
              <a:buChar char="•"/>
            </a:pPr>
            <a:r>
              <a:rPr lang="en-US" sz="1400" dirty="0"/>
              <a:t>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97180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97180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619283"/>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619283"/>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18187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619283"/>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619283"/>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694369"/>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694368"/>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798846"/>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737291"/>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37315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53424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76046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024258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9751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20752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33238</TotalTime>
  <Words>3070</Words>
  <Application>Microsoft Office PowerPoint</Application>
  <PresentationFormat>On-screen Show (4:3)</PresentationFormat>
  <Paragraphs>931</Paragraphs>
  <Slides>49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Ad-Hoc Chairs Election Process</vt:lpstr>
      <vt:lpstr>Call For Ad-Hoc Chair(s)</vt:lpstr>
      <vt:lpstr>Submissions</vt:lpstr>
      <vt:lpstr>Agenda for Monday EVE</vt:lpstr>
      <vt:lpstr>Submissions</vt:lpstr>
      <vt:lpstr>Agenda for Tuesday PM1</vt:lpstr>
      <vt:lpstr>Submissions</vt:lpstr>
      <vt:lpstr>Agenda for Tuesday EVE</vt:lpstr>
      <vt:lpstr>Submissions</vt:lpstr>
      <vt:lpstr>Agenda for Wednesday PM2</vt:lpstr>
      <vt:lpstr>Submissions</vt:lpstr>
      <vt:lpstr>Agenda for Thursday AM2</vt:lpstr>
      <vt:lpstr>Submissions</vt:lpstr>
      <vt:lpstr>Agenda for Thursday PM2</vt:lpstr>
      <vt:lpstr>Final Call For Ad-Hoc Chair(s)</vt:lpstr>
      <vt:lpstr>Ad-hoc chair(s) election</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932</cp:revision>
  <cp:lastPrinted>1601-01-01T00:00:00Z</cp:lastPrinted>
  <dcterms:created xsi:type="dcterms:W3CDTF">2017-01-26T15:28:16Z</dcterms:created>
  <dcterms:modified xsi:type="dcterms:W3CDTF">2019-09-15T23:30:14Z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