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43" r:id="rId16"/>
    <p:sldId id="271" r:id="rId17"/>
    <p:sldId id="273" r:id="rId18"/>
    <p:sldId id="291" r:id="rId19"/>
    <p:sldId id="294" r:id="rId20"/>
    <p:sldId id="301" r:id="rId21"/>
    <p:sldId id="354" r:id="rId22"/>
    <p:sldId id="346" r:id="rId23"/>
    <p:sldId id="345" r:id="rId24"/>
    <p:sldId id="347" r:id="rId25"/>
    <p:sldId id="344" r:id="rId26"/>
    <p:sldId id="348" r:id="rId27"/>
    <p:sldId id="340" r:id="rId28"/>
    <p:sldId id="349" r:id="rId29"/>
    <p:sldId id="311" r:id="rId30"/>
    <p:sldId id="350" r:id="rId31"/>
    <p:sldId id="330" r:id="rId32"/>
    <p:sldId id="351" r:id="rId33"/>
    <p:sldId id="297" r:id="rId34"/>
    <p:sldId id="353" r:id="rId35"/>
    <p:sldId id="352" r:id="rId36"/>
    <p:sldId id="286" r:id="rId37"/>
    <p:sldId id="305" r:id="rId38"/>
    <p:sldId id="298" r:id="rId39"/>
    <p:sldId id="324" r:id="rId40"/>
    <p:sldId id="323"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1-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5022"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0570659"/>
              </p:ext>
            </p:extLst>
          </p:nvPr>
        </p:nvGraphicFramePr>
        <p:xfrm>
          <a:off x="533400" y="1524000"/>
          <a:ext cx="8153400" cy="4601909"/>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 </a:t>
            </a:r>
            <a:r>
              <a:rPr lang="en-US" sz="2000" dirty="0">
                <a:solidFill>
                  <a:srgbClr val="FF0000"/>
                </a:solidFill>
              </a:rPr>
              <a:t>(check revision numbers)</a:t>
            </a:r>
            <a:r>
              <a:rPr lang="en-US" sz="2000" dirty="0"/>
              <a:t>:</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https://mentor.ieee.org/802.11/dcn/19/11-19-1401-01-00be-telephone-conference-meeting-minutes-august-and-september-2019.docx</a:t>
            </a:r>
            <a:endParaRPr lang="en-US" sz="2000" dirty="0"/>
          </a:p>
          <a:p>
            <a:endParaRPr lang="en-US" sz="2000" dirty="0"/>
          </a:p>
          <a:p>
            <a:r>
              <a:rPr lang="en-US" sz="2000" dirty="0"/>
              <a:t>Move: 					Second: </a:t>
            </a:r>
          </a:p>
          <a:p>
            <a:r>
              <a:rPr lang="en-US" sz="2000" dirty="0"/>
              <a:t>Discussion:</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373504"/>
            <a:ext cx="7770813" cy="2101902"/>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a:t>
            </a:r>
          </a:p>
          <a:p>
            <a:pPr marL="800100" lvl="1" indent="-342900">
              <a:buFont typeface="Arial" panose="020B0604020202020204" pitchFamily="34" charset="0"/>
              <a:buChar char="•"/>
            </a:pPr>
            <a:r>
              <a:rPr lang="en-US" sz="1400" dirty="0"/>
              <a:t>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97180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97180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619283"/>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619283"/>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18187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619283"/>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694369"/>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694368"/>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798846"/>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737291"/>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37315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5342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7604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2425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9751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29898</TotalTime>
  <Words>1913</Words>
  <Application>Microsoft Office PowerPoint</Application>
  <PresentationFormat>On-screen Show (4:3)</PresentationFormat>
  <Paragraphs>427</Paragraphs>
  <Slides>40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 (1)</vt:lpstr>
      <vt:lpstr>Agenda for Monday PM1</vt:lpstr>
      <vt:lpstr>Summary from July 2019 meeting</vt:lpstr>
      <vt:lpstr>Approve TG Minutes</vt:lpstr>
      <vt:lpstr>Proposed TG Structure</vt:lpstr>
      <vt:lpstr>Ad-Hoc Chairs Election Process</vt:lpstr>
      <vt:lpstr>Call For Ad-Hoc Chair(s)</vt:lpstr>
      <vt:lpstr>Submissions</vt:lpstr>
      <vt:lpstr>Agenda for Monday EVE</vt:lpstr>
      <vt:lpstr>Submissions</vt:lpstr>
      <vt:lpstr>Agenda for Tuesday PM1</vt:lpstr>
      <vt:lpstr>Submissions</vt:lpstr>
      <vt:lpstr>Agenda for Tuesday EVE</vt:lpstr>
      <vt:lpstr>Submissions</vt:lpstr>
      <vt:lpstr>Agenda for Wednesday PM2</vt:lpstr>
      <vt:lpstr>Submissions</vt:lpstr>
      <vt:lpstr>Agenda for Thursday AM2</vt:lpstr>
      <vt:lpstr>Submissions</vt:lpstr>
      <vt:lpstr>Agenda for Thursday PM2</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904</cp:revision>
  <cp:lastPrinted>1601-01-01T00:00:00Z</cp:lastPrinted>
  <dcterms:created xsi:type="dcterms:W3CDTF">2017-01-26T15:28:16Z</dcterms:created>
  <dcterms:modified xsi:type="dcterms:W3CDTF">2019-08-17T16:17:00Z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