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302" r:id="rId6"/>
    <p:sldId id="260" r:id="rId7"/>
    <p:sldId id="301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42" autoAdjust="0"/>
    <p:restoredTop sz="94660"/>
  </p:normalViewPr>
  <p:slideViewPr>
    <p:cSldViewPr>
      <p:cViewPr varScale="1">
        <p:scale>
          <a:sx n="100" d="100"/>
          <a:sy n="100" d="100"/>
        </p:scale>
        <p:origin x="154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802.11-19/0256r7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514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802.11-19/1393r1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</a:t>
            </a:r>
            <a:r>
              <a:rPr lang="en-US" dirty="0" smtClean="0"/>
              <a:t>September 2019 </a:t>
            </a:r>
            <a:r>
              <a:rPr lang="en-US" dirty="0"/>
              <a:t>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2019-09-17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3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</a:t>
            </a:r>
            <a:r>
              <a:rPr lang="en-US" b="0" dirty="0" smtClean="0"/>
              <a:t>September 2019 </a:t>
            </a:r>
            <a:r>
              <a:rPr lang="en-US" b="0" dirty="0"/>
              <a:t>802.11 WG </a:t>
            </a:r>
            <a:r>
              <a:rPr lang="en-US" b="0" dirty="0" smtClean="0"/>
              <a:t>interim </a:t>
            </a:r>
            <a:r>
              <a:rPr lang="en-US" b="0" dirty="0"/>
              <a:t>meetings and EC meetings.</a:t>
            </a:r>
          </a:p>
          <a:p>
            <a:endParaRPr lang="en-US" b="0" dirty="0" smtClean="0"/>
          </a:p>
          <a:p>
            <a:r>
              <a:rPr lang="en-US" b="0" dirty="0" smtClean="0"/>
              <a:t>Revisions</a:t>
            </a:r>
          </a:p>
          <a:p>
            <a:r>
              <a:rPr lang="en-US" b="0" dirty="0" smtClean="0"/>
              <a:t>R0 </a:t>
            </a:r>
            <a:r>
              <a:rPr lang="en-US" b="0" dirty="0" smtClean="0"/>
              <a:t>Initial</a:t>
            </a:r>
          </a:p>
          <a:p>
            <a:r>
              <a:rPr lang="en-US" b="0" dirty="0" smtClean="0"/>
              <a:t>R1 Updates during Wed plenary</a:t>
            </a:r>
            <a:endParaRPr lang="en-US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44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 TIG motion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1" y="1676400"/>
            <a:ext cx="10361084" cy="4799013"/>
          </a:xfrm>
        </p:spPr>
        <p:txBody>
          <a:bodyPr/>
          <a:lstStyle/>
          <a:p>
            <a:r>
              <a:rPr lang="en-US" altLang="en-US" dirty="0"/>
              <a:t>Approve formation of a WLAN sensing </a:t>
            </a:r>
            <a:r>
              <a:rPr lang="en-US" altLang="en-US" dirty="0" smtClean="0"/>
              <a:t>(SEN) </a:t>
            </a:r>
            <a:r>
              <a:rPr lang="en-US" altLang="en-US" dirty="0"/>
              <a:t>TIG to investigate use cases, requirements, technical approaches and changes to the 802.11 standard to support </a:t>
            </a:r>
            <a:r>
              <a:rPr lang="en-US" altLang="en-US" dirty="0" smtClean="0"/>
              <a:t>WLAN sensing. </a:t>
            </a:r>
            <a:endParaRPr lang="en-US" altLang="en-US" dirty="0"/>
          </a:p>
          <a:p>
            <a:r>
              <a:rPr lang="en-US" altLang="en-US" dirty="0"/>
              <a:t>	The TIG is to bring a recommendation to the 802.11 WG at the November 2019 session to either</a:t>
            </a:r>
          </a:p>
          <a:p>
            <a:pPr marL="857250" lvl="1" indent="-457200">
              <a:buAutoNum type="alphaLcParenR"/>
            </a:pPr>
            <a:r>
              <a:rPr lang="en-US" altLang="en-US" dirty="0"/>
              <a:t>Continue with the TIG </a:t>
            </a:r>
            <a:r>
              <a:rPr lang="en-US" altLang="en-US" dirty="0" smtClean="0"/>
              <a:t>until </a:t>
            </a:r>
            <a:r>
              <a:rPr lang="en-US" altLang="en-US" dirty="0"/>
              <a:t>the next session; or</a:t>
            </a:r>
          </a:p>
          <a:p>
            <a:pPr marL="857250" lvl="1" indent="-457200">
              <a:buAutoNum type="alphaLcParenR"/>
            </a:pPr>
            <a:r>
              <a:rPr lang="en-US" altLang="en-US" dirty="0"/>
              <a:t>Terminate the TIG with no further </a:t>
            </a:r>
            <a:r>
              <a:rPr lang="en-US" altLang="en-US" dirty="0" smtClean="0"/>
              <a:t>work; </a:t>
            </a:r>
            <a:r>
              <a:rPr lang="en-US" altLang="en-US" dirty="0"/>
              <a:t>or</a:t>
            </a:r>
          </a:p>
          <a:p>
            <a:pPr marL="857250" lvl="1" indent="-457200">
              <a:buAutoNum type="alphaLcParenR"/>
            </a:pPr>
            <a:r>
              <a:rPr lang="en-US" altLang="en-US" dirty="0"/>
              <a:t>Terminate the TIG and request formation of a SG to develop a PAR and </a:t>
            </a:r>
            <a:r>
              <a:rPr lang="en-US" altLang="en-US" dirty="0" smtClean="0"/>
              <a:t>CSD</a:t>
            </a:r>
            <a:endParaRPr lang="en-US" dirty="0"/>
          </a:p>
          <a:p>
            <a:r>
              <a:rPr lang="en-US" dirty="0" smtClean="0"/>
              <a:t>Moved: Carlos Cordeiro</a:t>
            </a:r>
          </a:p>
          <a:p>
            <a:r>
              <a:rPr lang="en-US" dirty="0" smtClean="0"/>
              <a:t>Seconded: Jim Lansford</a:t>
            </a:r>
          </a:p>
          <a:p>
            <a:r>
              <a:rPr lang="en-US" dirty="0" smtClean="0"/>
              <a:t>Result: 123/0/8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341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6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September 2019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076890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Moved: </a:t>
            </a:r>
            <a:r>
              <a:rPr lang="en-US" sz="2000" dirty="0" smtClean="0">
                <a:solidFill>
                  <a:schemeClr val="tx1"/>
                </a:solidFill>
              </a:rPr>
              <a:t>Nikola S. Seconded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dirty="0" smtClean="0">
                <a:solidFill>
                  <a:schemeClr val="tx1"/>
                </a:solidFill>
              </a:rPr>
              <a:t>Ian Sherlock Result: unanimous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2303285"/>
              </p:ext>
            </p:extLst>
          </p:nvPr>
        </p:nvGraphicFramePr>
        <p:xfrm>
          <a:off x="914402" y="1524001"/>
          <a:ext cx="10439397" cy="4561926"/>
        </p:xfrm>
        <a:graphic>
          <a:graphicData uri="http://schemas.openxmlformats.org/drawingml/2006/table">
            <a:tbl>
              <a:tblPr/>
              <a:tblGrid>
                <a:gridCol w="10667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927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96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001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68588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892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10,</a:t>
                      </a:r>
                      <a:r>
                        <a:rPr lang="fr-FR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July 8</a:t>
                      </a:r>
                      <a:endParaRPr lang="fr-F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817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(</a:t>
                      </a:r>
                      <a:r>
                        <a:rPr lang="en-GB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24), 31, June 21, 28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704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Thursday: (May 23), </a:t>
                      </a:r>
                      <a:r>
                        <a:rPr lang="en-US" sz="2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June 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13, 27</a:t>
                      </a:r>
                    </a:p>
                    <a:p>
                      <a:pPr algn="l" fontAlgn="b"/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Thursday: May 30, June 20</a:t>
                      </a:r>
                      <a:endParaRPr lang="en-CA" sz="20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  <a:p>
                      <a:pPr algn="ctr" fontAlgn="b"/>
                      <a:r>
                        <a:rPr lang="en-GB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8368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</a:t>
                      </a:r>
                      <a:r>
                        <a:rPr lang="en-GB" sz="2000" b="0" i="0" u="none" strike="noStrike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: July 10</a:t>
                      </a:r>
                      <a:endParaRPr lang="en-GB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9952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</a:t>
                      </a:r>
                      <a:r>
                        <a:rPr lang="en-GB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May 22), 29, June 5, 12, 19, July 10, 24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444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17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20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43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</a:t>
                      </a:r>
                      <a:r>
                        <a:rPr lang="en-GB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May 27, June 11,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43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11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20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607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</a:t>
                      </a:r>
                      <a:r>
                        <a:rPr lang="en-GB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21, June 18, 25, Aug 6</a:t>
                      </a:r>
                    </a:p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4, Jul 2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20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20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8461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</a:t>
                      </a:r>
                    </a:p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13, May 30, June 27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88546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42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17122</TotalTime>
  <Words>361</Words>
  <Application>Microsoft Office PowerPoint</Application>
  <PresentationFormat>Widescreen</PresentationFormat>
  <Paragraphs>109</Paragraphs>
  <Slides>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Calibri</vt:lpstr>
      <vt:lpstr>Times New Roman</vt:lpstr>
      <vt:lpstr>Office Theme</vt:lpstr>
      <vt:lpstr>Document</vt:lpstr>
      <vt:lpstr>802.11 September 2019 WG Motions</vt:lpstr>
      <vt:lpstr>Abstract</vt:lpstr>
      <vt:lpstr>Monday</vt:lpstr>
      <vt:lpstr>Wednesday</vt:lpstr>
      <vt:lpstr>SEN TIG motion</vt:lpstr>
      <vt:lpstr>Friday</vt:lpstr>
      <vt:lpstr>Teleconferences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March 2018 WG Motions</dc:title>
  <dc:creator>Stacey, Robert</dc:creator>
  <cp:keywords>CTPClassification=CTP_PUBLIC:VisualMarkings=, CTPClassification=CTP_NT</cp:keywords>
  <cp:lastModifiedBy>Stacey, Robert</cp:lastModifiedBy>
  <cp:revision>401</cp:revision>
  <cp:lastPrinted>1601-01-01T00:00:00Z</cp:lastPrinted>
  <dcterms:created xsi:type="dcterms:W3CDTF">2018-05-10T16:45:22Z</dcterms:created>
  <dcterms:modified xsi:type="dcterms:W3CDTF">2019-09-18T04:26:56Z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2019-03-18 16:41:56Z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