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302" r:id="rId6"/>
    <p:sldId id="260" r:id="rId7"/>
    <p:sldId id="30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1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TIG motion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99013"/>
          </a:xfrm>
        </p:spPr>
        <p:txBody>
          <a:bodyPr/>
          <a:lstStyle/>
          <a:p>
            <a:r>
              <a:rPr lang="en-US" altLang="en-US" dirty="0"/>
              <a:t>Approve formation of a WLAN sensing </a:t>
            </a:r>
            <a:r>
              <a:rPr lang="en-US" altLang="en-US" dirty="0" smtClean="0"/>
              <a:t>(SEN) </a:t>
            </a:r>
            <a:r>
              <a:rPr lang="en-US" altLang="en-US" dirty="0"/>
              <a:t>TIG to investigate use cases, requirements, technical approaches and changes to the 802.11 standard to support WSS. </a:t>
            </a:r>
          </a:p>
          <a:p>
            <a:r>
              <a:rPr lang="en-US" altLang="en-US" dirty="0"/>
              <a:t>	The TIG is to bring a recommendation to the 802.11 WG at the November 2019 session to either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Continue with the TIG </a:t>
            </a:r>
            <a:r>
              <a:rPr lang="en-US" altLang="en-US" dirty="0" smtClean="0"/>
              <a:t>until </a:t>
            </a:r>
            <a:r>
              <a:rPr lang="en-US" altLang="en-US" dirty="0"/>
              <a:t>the next session; or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Terminate the TIG with no further </a:t>
            </a:r>
            <a:r>
              <a:rPr lang="en-US" altLang="en-US" dirty="0" smtClean="0"/>
              <a:t>work; </a:t>
            </a:r>
            <a:r>
              <a:rPr lang="en-US" altLang="en-US" dirty="0"/>
              <a:t>or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Terminate the TIG and request formation of a SG to develop a PAR and </a:t>
            </a:r>
            <a:r>
              <a:rPr lang="en-US" altLang="en-US" dirty="0" smtClean="0"/>
              <a:t>CSD”</a:t>
            </a:r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4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S. Seconded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Ian Sherlock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303285"/>
              </p:ext>
            </p:extLst>
          </p:nvPr>
        </p:nvGraphicFramePr>
        <p:xfrm>
          <a:off x="914402" y="1524001"/>
          <a:ext cx="10439397" cy="4561926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58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10,</a:t>
                      </a:r>
                      <a:r>
                        <a:rPr lang="fr-FR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July 8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17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(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24), 31, June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(May 23), 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13, 27</a:t>
                      </a:r>
                    </a:p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May 30, June 20</a:t>
                      </a:r>
                      <a:endParaRPr lang="en-CA" sz="2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6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GB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July 10</a:t>
                      </a:r>
                      <a:endParaRPr lang="en-GB" sz="20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995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22), 29, June 5, 12, 19, July 10, 24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27, June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21, June 18, 25, Aug 6</a:t>
                      </a:r>
                    </a:p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4, Jul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13, May 30, June 27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17066</TotalTime>
  <Words>355</Words>
  <Application>Microsoft Office PowerPoint</Application>
  <PresentationFormat>Widescreen</PresentationFormat>
  <Paragraphs>108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Calibri</vt:lpstr>
      <vt:lpstr>Times New Roman</vt:lpstr>
      <vt:lpstr>Office Theme</vt:lpstr>
      <vt:lpstr>Document</vt:lpstr>
      <vt:lpstr>802.11 September 2019 WG Motions</vt:lpstr>
      <vt:lpstr>Abstract</vt:lpstr>
      <vt:lpstr>Monday</vt:lpstr>
      <vt:lpstr>Wednesday</vt:lpstr>
      <vt:lpstr>SEN TIG motion</vt:lpstr>
      <vt:lpstr>Friday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397</cp:revision>
  <cp:lastPrinted>1601-01-01T00:00:00Z</cp:lastPrinted>
  <dcterms:created xsi:type="dcterms:W3CDTF">2018-05-10T16:45:22Z</dcterms:created>
  <dcterms:modified xsi:type="dcterms:W3CDTF">2019-09-18T03:31:09Z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