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36" r:id="rId24"/>
    <p:sldId id="749" r:id="rId25"/>
    <p:sldId id="753" r:id="rId26"/>
    <p:sldId id="754" r:id="rId27"/>
    <p:sldId id="747" r:id="rId28"/>
    <p:sldId id="745" r:id="rId29"/>
    <p:sldId id="750" r:id="rId30"/>
    <p:sldId id="739" r:id="rId31"/>
    <p:sldId id="740" r:id="rId32"/>
    <p:sldId id="741" r:id="rId33"/>
    <p:sldId id="744" r:id="rId34"/>
    <p:sldId id="732" r:id="rId35"/>
    <p:sldId id="728" r:id="rId36"/>
    <p:sldId id="743" r:id="rId37"/>
    <p:sldId id="746" r:id="rId38"/>
    <p:sldId id="752"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802.11-19/1374r4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8-000m-revmd-mac-comments.xls%20except%20for%202082"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5-000m-pwe-in-constant-time.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9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48"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2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MAC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https://mentor.ieee.org/802.11/dcn/17/11-17-0927-48-000m-revmd-mac-comments.xls%20except%20for%202082</a:t>
            </a:r>
            <a:r>
              <a:rPr lang="en-US" altLang="en-US" sz="2000" dirty="0" smtClean="0"/>
              <a:t> :</a:t>
            </a:r>
          </a:p>
          <a:p>
            <a:pPr lvl="1">
              <a:lnSpc>
                <a:spcPct val="80000"/>
              </a:lnSpc>
            </a:pPr>
            <a:r>
              <a:rPr lang="en-US" altLang="en-US" sz="1800" dirty="0" smtClean="0"/>
              <a:t>Motion MAC-AE;79 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PHY Modes</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smtClean="0"/>
              <a:t>“Motion-EDITOR-O</a:t>
            </a:r>
            <a:r>
              <a:rPr lang="en-US" altLang="en-US" sz="1800" dirty="0" smtClean="0"/>
              <a:t>”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CID 2041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a:t>
            </a:r>
            <a:r>
              <a:rPr lang="en-US" sz="1600" dirty="0" smtClean="0"/>
              <a:t>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2380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Motions (Mon, Tues, insufficient detail)</a:t>
            </a:r>
          </a:p>
          <a:p>
            <a:pPr lvl="1"/>
            <a:r>
              <a:rPr lang="en-US" sz="1600" dirty="0"/>
              <a:t>11-19-1444 – Edward AU – MEC </a:t>
            </a:r>
            <a:r>
              <a:rPr lang="en-US" sz="1600" dirty="0" smtClean="0"/>
              <a:t>Review</a:t>
            </a:r>
          </a:p>
          <a:p>
            <a:pPr lvl="1"/>
            <a:r>
              <a:rPr lang="en-US" sz="1600" dirty="0"/>
              <a:t>11-19-551 - MAC CIDs– 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 2098, </a:t>
            </a:r>
            <a:r>
              <a:rPr lang="en-US" sz="1600" dirty="0" smtClean="0"/>
              <a:t>2611</a:t>
            </a:r>
            <a:r>
              <a:rPr lang="en-US" sz="1600" dirty="0"/>
              <a:t>, 2634, 2636, 2637)</a:t>
            </a:r>
            <a:endParaRPr lang="en-GB" sz="1600" dirty="0"/>
          </a:p>
          <a:p>
            <a:pPr lvl="1"/>
            <a:r>
              <a:rPr lang="en-US" sz="1600" dirty="0" smtClean="0"/>
              <a:t>11-19-1620 </a:t>
            </a:r>
            <a:r>
              <a:rPr lang="en-US" sz="1600" dirty="0" smtClean="0"/>
              <a:t>CIDs </a:t>
            </a:r>
            <a:r>
              <a:rPr lang="en-GB" sz="1600" dirty="0" smtClean="0"/>
              <a:t>2123</a:t>
            </a:r>
            <a:r>
              <a:rPr lang="en-GB" sz="1600" dirty="0"/>
              <a:t>, 2124, and </a:t>
            </a:r>
            <a:r>
              <a:rPr lang="en-GB" sz="1600" dirty="0" smtClean="0"/>
              <a:t>2125 Emily Qi</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Motions (</a:t>
            </a:r>
            <a:r>
              <a:rPr lang="en-US" sz="1600" dirty="0" err="1" smtClean="0"/>
              <a:t>Telecons</a:t>
            </a:r>
            <a:r>
              <a:rPr lang="en-US" sz="1600" dirty="0" smtClean="0"/>
              <a:t>, ad-hoc)</a:t>
            </a:r>
          </a:p>
          <a:p>
            <a:pPr lvl="1"/>
            <a:r>
              <a:rPr lang="en-US" sz="1600" dirty="0"/>
              <a:t>CID 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a:hlinkClick r:id="rId3"/>
              </a:rPr>
              <a:t>://</a:t>
            </a:r>
            <a:r>
              <a:rPr lang="en-US" smtClean="0">
                <a:hlinkClick r:id="rId3"/>
              </a:rPr>
              <a:t>mentor.ieee.org/802.11/dcn/19/11-19-1173-15-000m-pwe-in-constant-time.docx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Mon &amp; Tues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https://mentor.ieee.org/802.11/dcn/17/11-17-0927-49-000m-revmd-mac-comments.xls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a:t>
            </a:r>
            <a:r>
              <a:rPr lang="en-US" altLang="en-US" sz="1800" dirty="0"/>
              <a:t>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tab in </a:t>
            </a:r>
            <a:r>
              <a:rPr lang="en-US" altLang="en-US" sz="1800" dirty="0" smtClean="0">
                <a:hlinkClick r:id="rId3"/>
              </a:rPr>
              <a:t>https://mentor.ieee.org/802.11/dcn/19/11-19-0449-12-000m-revmd-lb236-gen-comments.xls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https://mentor.ieee.org/802.11/dcn/17/11-17-0927-48-000m-revmd-mac-comments.xls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tab in </a:t>
            </a:r>
            <a:r>
              <a:rPr lang="en-US" altLang="en-US" sz="1800" dirty="0" smtClean="0">
                <a:hlinkClick r:id="rId5"/>
              </a:rPr>
              <a:t>https://mentor.ieee.org/802.11/dcn/19/11-19-0156-09-000m-lb236-revmd-phy-sec-comments.xlsx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Weds/Thurs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44282" y="126239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08339" y="3810000"/>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smtClean="0"/>
              <a:t>Available </a:t>
            </a:r>
            <a:r>
              <a:rPr lang="en-US" sz="1800" dirty="0" smtClean="0"/>
              <a:t>CIDs</a:t>
            </a:r>
          </a:p>
          <a:p>
            <a:pPr lvl="1"/>
            <a:r>
              <a:rPr lang="en-US" sz="1800" dirty="0"/>
              <a:t>CIDs 2434, 2430 </a:t>
            </a:r>
            <a:r>
              <a:rPr lang="en-US" sz="1800" dirty="0" smtClean="0"/>
              <a:t>already motioned, revisit</a:t>
            </a:r>
            <a:endParaRPr lang="en-GB" sz="1800" dirty="0"/>
          </a:p>
          <a:p>
            <a:pPr lvl="1"/>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57784" y="1371600"/>
            <a:ext cx="515688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CID 2678 – Jiamin CHEN</a:t>
            </a:r>
          </a:p>
          <a:p>
            <a:pPr lvl="1"/>
            <a:r>
              <a:rPr lang="en-US" sz="1600" dirty="0" smtClean="0"/>
              <a:t>11-19-306, 11-19-1561, 11-19-1562, 11-19-1564 Matthew </a:t>
            </a:r>
            <a:r>
              <a:rPr lang="en-US" sz="1600" dirty="0" smtClean="0"/>
              <a:t>Fischer</a:t>
            </a:r>
          </a:p>
          <a:p>
            <a:pPr lvl="1"/>
            <a:r>
              <a:rPr lang="en-US" sz="1600" dirty="0" smtClean="0"/>
              <a:t>11-19-0856 -CIDs 2616, 2620, 2621, 2622 – Mark Rison</a:t>
            </a:r>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541682</TotalTime>
  <Words>3297</Words>
  <Application>Microsoft Office PowerPoint</Application>
  <PresentationFormat>Widescreen</PresentationFormat>
  <Paragraphs>804</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telecons/ad-hoc</vt:lpstr>
      <vt:lpstr>Motion  – CID 2606</vt:lpstr>
      <vt:lpstr>Motion  – CID 2604</vt:lpstr>
      <vt:lpstr>Motion   – MAC CIDS: July, telecon/ad-hoc</vt:lpstr>
      <vt:lpstr>Motion   – MAC CIDS: 2071, 2070 and 2066 Beam tracking</vt:lpstr>
      <vt:lpstr>Motion   – MAC CID: 2472 “at TBTTs”</vt:lpstr>
      <vt:lpstr>Motion  – PHY, CIDs July, telecon/ad-hoc </vt:lpstr>
      <vt:lpstr>Motion  – PHY CID 2685</vt:lpstr>
      <vt:lpstr>Motion  – PHY CID 2630 Operating class changes (rejected)</vt:lpstr>
      <vt:lpstr>Motion  – CID 2689 PMKSA with random MAC address</vt:lpstr>
      <vt:lpstr>Motion  – CID 2186 Reduced capability PHY</vt:lpstr>
      <vt:lpstr>Motion  – Editor, Editor(2) CIDs July, telecon/ad-hoc </vt:lpstr>
      <vt:lpstr>Motion  – Editor CID 2041</vt:lpstr>
      <vt:lpstr>Motion  – Additional tech changes in 11-19-856</vt:lpstr>
      <vt:lpstr>Motion  – Additional editorial changes in 11-19-856</vt:lpstr>
      <vt:lpstr>Motion   – PWE in constant time</vt:lpstr>
      <vt:lpstr>PowerPoint Presentation</vt:lpstr>
      <vt:lpstr>Motion  – September Mon &amp; Tues meeting CIDs</vt:lpstr>
      <vt:lpstr>Motion   – Insufficient Detail CIDs</vt:lpstr>
      <vt:lpstr>PowerPoint Presentation</vt:lpstr>
      <vt:lpstr>Motion   – MEC Comments</vt:lpstr>
      <vt:lpstr>Motion  – September Weds/Thurs meeting CIDs</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3829</cp:revision>
  <cp:lastPrinted>1998-02-10T13:28:06Z</cp:lastPrinted>
  <dcterms:created xsi:type="dcterms:W3CDTF">2005-01-04T21:26:55Z</dcterms:created>
  <dcterms:modified xsi:type="dcterms:W3CDTF">2019-09-16T09:21:53Z</dcterms:modified>
</cp:coreProperties>
</file>