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58" r:id="rId22"/>
    <p:sldId id="395" r:id="rId23"/>
    <p:sldId id="467" r:id="rId24"/>
    <p:sldId id="468" r:id="rId25"/>
    <p:sldId id="469" r:id="rId26"/>
    <p:sldId id="470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9" autoAdjust="0"/>
    <p:restoredTop sz="95394" autoAdjust="0"/>
  </p:normalViewPr>
  <p:slideViewPr>
    <p:cSldViewPr>
      <p:cViewPr varScale="1">
        <p:scale>
          <a:sx n="53" d="100"/>
          <a:sy n="53" d="100"/>
        </p:scale>
        <p:origin x="69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802.11-19-1372r0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802.11-19-1372r0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802.11-19-1372r0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2019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802.11-19-1372r0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802.11-19-1372r0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802.11-19-1372r0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802.11-19-1372r0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59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802.11-19-1372r0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802.11-19-1372r0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802.11-19-1372r0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802.11-19-1372r0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802.11-19-1372r0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802.11-19-1372r0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2019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802.11-19-1372r0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802.11-19/1372r0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9/19-19-006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9/dcn/19/19-19-0024" TargetMode="Externa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391-00-0000-2019-07-liaison-statement-from-itu-tfg-vm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1501-00-0000-2019-08-liaison-from-wfa-re-reserved-values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19-0136" TargetMode="External"/><Relationship Id="rId3" Type="http://schemas.openxmlformats.org/officeDocument/2006/relationships/hyperlink" Target="https://mentor.ieee.org/802.11/dcn/11-19-1371" TargetMode="External"/><Relationship Id="rId7" Type="http://schemas.openxmlformats.org/officeDocument/2006/relationships/hyperlink" Target="https://mentor.ieee.org/802.11/dcn/11-19-1392" TargetMode="External"/><Relationship Id="rId12" Type="http://schemas.openxmlformats.org/officeDocument/2006/relationships/hyperlink" Target="https://mentor.ieee.org/802.11/dcn/11-19-123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9-1406" TargetMode="External"/><Relationship Id="rId11" Type="http://schemas.openxmlformats.org/officeDocument/2006/relationships/hyperlink" Target="https://mentor.ieee.org/802.11/dcn/11-19-1394" TargetMode="External"/><Relationship Id="rId5" Type="http://schemas.openxmlformats.org/officeDocument/2006/relationships/hyperlink" Target="https://mentor.ieee.org/802.11/dcn/11-19-1408" TargetMode="External"/><Relationship Id="rId10" Type="http://schemas.openxmlformats.org/officeDocument/2006/relationships/hyperlink" Target="https://mentor.ieee.org/802.11/dcn/11-19-1393" TargetMode="External"/><Relationship Id="rId4" Type="http://schemas.openxmlformats.org/officeDocument/2006/relationships/hyperlink" Target="https://mentor.ieee.org/802.11/dcn/11-19-1372" TargetMode="External"/><Relationship Id="rId9" Type="http://schemas.openxmlformats.org/officeDocument/2006/relationships/hyperlink" Target="https://mentor.ieee.org/802.11/dcn/11-19-137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September 2019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2019-09-15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4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19-19/0061</a:t>
            </a:r>
            <a:endParaRPr lang="en-US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mentor.ieee.org/802.19/dcn/19/19-19-0061</a:t>
            </a:r>
            <a:r>
              <a:rPr lang="en-US" dirty="0" smtClean="0"/>
              <a:t> </a:t>
            </a:r>
            <a:endParaRPr lang="en-US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Monday PM2 (Opening Plenary), Thurs PM2 (Closing </a:t>
            </a:r>
            <a:r>
              <a:rPr lang="en-US" altLang="en-US" dirty="0" smtClean="0"/>
              <a:t>Plenary)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Sub-1GHz Coexistence, see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Monday </a:t>
            </a:r>
            <a:r>
              <a:rPr lang="en-US" sz="1800" dirty="0"/>
              <a:t>P</a:t>
            </a:r>
            <a:r>
              <a:rPr lang="en-US" sz="1800" dirty="0" smtClean="0"/>
              <a:t>M1, Tuesday PM3, Thursday AM2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Coexistence Process – .19 Opening plenary Monday </a:t>
            </a:r>
            <a:r>
              <a:rPr lang="en-US" sz="1800" dirty="0"/>
              <a:t>PM2, see </a:t>
            </a:r>
            <a:r>
              <a:rPr lang="en-US" sz="1800" dirty="0" smtClean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mentor.ieee.org/802.19/dcn/19/19-19-0024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710414"/>
              </p:ext>
            </p:extLst>
          </p:nvPr>
        </p:nvGraphicFramePr>
        <p:xfrm>
          <a:off x="533401" y="4114800"/>
          <a:ext cx="5181600" cy="124733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88087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00892"/>
              </p:ext>
            </p:extLst>
          </p:nvPr>
        </p:nvGraphicFramePr>
        <p:xfrm>
          <a:off x="2954528" y="1447800"/>
          <a:ext cx="6045200" cy="4582477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2023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66047"/>
              </p:ext>
            </p:extLst>
          </p:nvPr>
        </p:nvGraphicFramePr>
        <p:xfrm>
          <a:off x="152400" y="897598"/>
          <a:ext cx="11734800" cy="4572843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J. LEVY 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5441683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5426852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70148" y="36576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TGbe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102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23622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423545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87842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117427" y="268783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Random and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Changing MAC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Addresses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774616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844735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None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2019-08-01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677316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127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25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320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September 2019.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M5.1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2019</a:t>
            </a:r>
            <a:endParaRPr lang="en-US" altLang="en-US" sz="1800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287" y="1496522"/>
            <a:ext cx="9078713" cy="496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8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3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1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7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r>
              <a:rPr lang="en-GB" dirty="0"/>
              <a:t>N</a:t>
            </a:r>
            <a:r>
              <a:rPr lang="en-GB" dirty="0" smtClean="0"/>
              <a:t>ew Liaison documents received</a:t>
            </a:r>
          </a:p>
          <a:p>
            <a:pPr lvl="1"/>
            <a:r>
              <a:rPr lang="en-US" sz="1800" dirty="0" smtClean="0"/>
              <a:t>Liaison from ITU-T Focus Group on Vehicular Multimedia,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mentor.ieee.org/802.11/dcn/19/11-19-1391-00-0000-2019-07-liaison-statement-from-itu-tfg-vm.docx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Liaison from Wi-Fi Alliance re: Reserved values, </a:t>
            </a:r>
            <a:r>
              <a:rPr lang="en-GB" sz="1800" dirty="0" smtClean="0">
                <a:hlinkClick r:id="rId4"/>
              </a:rPr>
              <a:t>https</a:t>
            </a:r>
            <a:r>
              <a:rPr lang="en-GB" sz="1800" dirty="0">
                <a:hlinkClick r:id="rId4"/>
              </a:rPr>
              <a:t>://</a:t>
            </a:r>
            <a:r>
              <a:rPr lang="en-GB" sz="1800" dirty="0" smtClean="0">
                <a:hlinkClick r:id="rId4"/>
              </a:rPr>
              <a:t>mentor.ieee.org/802.11/dcn/19/11-19-1501-00-0000-2019-08-liaison-from-wfa-re-reserved-values.docx</a:t>
            </a:r>
            <a:r>
              <a:rPr lang="en-GB" sz="1800" dirty="0" smtClean="0"/>
              <a:t> </a:t>
            </a:r>
            <a:endParaRPr lang="en-GB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2019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March - </a:t>
            </a:r>
            <a:r>
              <a:rPr lang="en-GB" altLang="en-US" sz="2800" dirty="0" smtClean="0"/>
              <a:t>Jul</a:t>
            </a:r>
            <a:r>
              <a:rPr lang="en-GB" altLang="en-US" sz="2800" dirty="0" smtClean="0"/>
              <a:t>y </a:t>
            </a:r>
            <a:r>
              <a:rPr lang="en-GB" altLang="en-US" sz="2800" dirty="0" smtClean="0"/>
              <a:t>EC decisions</a:t>
            </a:r>
          </a:p>
          <a:p>
            <a:r>
              <a:rPr lang="en-US" altLang="en-US" b="0" dirty="0" smtClean="0"/>
              <a:t>Approve </a:t>
            </a:r>
            <a:r>
              <a:rPr lang="en-US" altLang="en-US" b="0" dirty="0" err="1" smtClean="0"/>
              <a:t>TGbe</a:t>
            </a:r>
            <a:r>
              <a:rPr lang="en-US" altLang="en-US" b="0" dirty="0" smtClean="0"/>
              <a:t> PAR and CSD</a:t>
            </a:r>
          </a:p>
          <a:p>
            <a:r>
              <a:rPr lang="en-US" altLang="en-US" b="0" dirty="0" smtClean="0"/>
              <a:t>ISO JTC1/SC6 11ah, 11ak, 11aq comment responses and 11ax, 11ay draft documents for information</a:t>
            </a:r>
          </a:p>
          <a:p>
            <a:r>
              <a:rPr lang="en-US" altLang="en-US" b="0" dirty="0"/>
              <a:t>Approve </a:t>
            </a:r>
            <a:r>
              <a:rPr lang="en-US" altLang="en-US" b="0" dirty="0" err="1"/>
              <a:t>TGay</a:t>
            </a:r>
            <a:r>
              <a:rPr lang="en-US" altLang="en-US" b="0" dirty="0"/>
              <a:t>, </a:t>
            </a:r>
            <a:r>
              <a:rPr lang="en-US" altLang="en-US" b="0" dirty="0" err="1"/>
              <a:t>TGaz</a:t>
            </a:r>
            <a:r>
              <a:rPr lang="en-US" altLang="en-US" b="0" dirty="0"/>
              <a:t> PAR extension requests</a:t>
            </a:r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2019</a:t>
            </a:r>
          </a:p>
          <a:p>
            <a:r>
              <a:rPr lang="en-US" altLang="en-US" sz="2800" b="0" dirty="0" smtClean="0"/>
              <a:t>P802.11be PAR approval</a:t>
            </a:r>
          </a:p>
          <a:p>
            <a:r>
              <a:rPr lang="en-US" altLang="en-US" sz="2800" b="0" dirty="0" smtClean="0"/>
              <a:t>P802.11ay and P802.11az PAR Extension Requests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Approved 2018</a:t>
            </a:r>
            <a:endParaRPr lang="en-GB" altLang="en-US" sz="2800" dirty="0" smtClean="0"/>
          </a:p>
          <a:p>
            <a:r>
              <a:rPr lang="en-US" altLang="en-US" sz="2800" b="0" dirty="0" smtClean="0"/>
              <a:t>P802.11bc Broadcast Services </a:t>
            </a:r>
          </a:p>
          <a:p>
            <a:r>
              <a:rPr lang="en-US" altLang="en-US" sz="2800" b="0" dirty="0" smtClean="0"/>
              <a:t>P802.11bd Next Generation V2X </a:t>
            </a:r>
          </a:p>
          <a:p>
            <a:r>
              <a:rPr lang="en-US" altLang="en-US" sz="2800" b="0" dirty="0" smtClean="0"/>
              <a:t>P802.11ax </a:t>
            </a:r>
            <a:r>
              <a:rPr lang="en-US" altLang="en-US" sz="2800" b="0" dirty="0"/>
              <a:t>PAR Extension approved 2018-09-27</a:t>
            </a:r>
          </a:p>
          <a:p>
            <a:endParaRPr lang="en-US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554885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 smtClean="0">
                          <a:effectLst/>
                          <a:latin typeface="Arial" panose="020B0604020202020204" pitchFamily="34" charset="0"/>
                        </a:rPr>
                        <a:t> WG Session Reports</a:t>
                      </a:r>
                      <a:endParaRPr lang="en-GB" sz="2000" b="1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https://mentor.ieee.org/802.11/dcn/11-19-1371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https://mentor.ieee.org/802.11/dcn/11-19-1372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https://mentor.ieee.org/802.11/dcn/11-19-1408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https://mentor.ieee.org/802.11/dcn/11-19-1406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https://mentor.ieee.org/802.11/dcn/11-19-1392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https://mentor.ieee.org/802-ec/dcn/19/ec-19-0136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https://mentor.ieee.org/802.11/dcn/11-19-1373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https://mentor.ieee.org/802.11/dcn/11-19-1393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https://mentor.ieee.org/802.11/dcn/11-19-1394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https://mentor.ieee.org/802.11/dcn/11-19-1239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</a:t>
            </a:r>
            <a:r>
              <a:rPr lang="en-GB" altLang="en-US" dirty="0" smtClean="0"/>
              <a:t>802.18 (only .11 credit for .18 attendance), </a:t>
            </a:r>
            <a:r>
              <a:rPr lang="en-GB" altLang="en-US" dirty="0" smtClean="0"/>
              <a:t>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802E, 802.1CF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18-19/0126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</a:t>
            </a:r>
            <a:r>
              <a:rPr lang="en-US" altLang="en-US" dirty="0"/>
              <a:t>AM2, Thursday </a:t>
            </a:r>
            <a:r>
              <a:rPr lang="en-US" altLang="en-US" dirty="0" smtClean="0"/>
              <a:t>AM1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Recent </a:t>
            </a:r>
            <a:r>
              <a:rPr lang="en-US" altLang="en-US" sz="1800" dirty="0" smtClean="0"/>
              <a:t>Americas, European </a:t>
            </a:r>
            <a:r>
              <a:rPr lang="en-US" altLang="en-US" sz="1800" dirty="0"/>
              <a:t>ETSI, CEPT and </a:t>
            </a:r>
            <a:r>
              <a:rPr lang="en-US" altLang="en-US" sz="1800" dirty="0" smtClean="0"/>
              <a:t>Asia Pacific activities </a:t>
            </a:r>
            <a:r>
              <a:rPr lang="en-US" altLang="en-US" sz="1800" dirty="0"/>
              <a:t>status and </a:t>
            </a:r>
            <a:r>
              <a:rPr lang="en-US" altLang="en-US" sz="1800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UWB FCC petition for waiver, rulemaking</a:t>
            </a:r>
            <a:endParaRPr lang="en-US" sz="1800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123881</TotalTime>
  <Words>1639</Words>
  <Application>Microsoft Office PowerPoint</Application>
  <PresentationFormat>Widescreen</PresentationFormat>
  <Paragraphs>557</Paragraphs>
  <Slides>25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September 2019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M5.1 Comment Resolution Resources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September 2019</cp:keywords>
  <cp:lastModifiedBy>Stanley, Dorothy</cp:lastModifiedBy>
  <cp:revision>2095</cp:revision>
  <cp:lastPrinted>1998-02-10T13:28:06Z</cp:lastPrinted>
  <dcterms:created xsi:type="dcterms:W3CDTF">1998-02-10T13:07:52Z</dcterms:created>
  <dcterms:modified xsi:type="dcterms:W3CDTF">2019-09-15T13:52:11Z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