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15" r:id="rId40"/>
    <p:sldId id="312" r:id="rId41"/>
    <p:sldId id="259" r:id="rId42"/>
    <p:sldId id="260" r:id="rId43"/>
    <p:sldId id="261" r:id="rId44"/>
    <p:sldId id="262" r:id="rId45"/>
    <p:sldId id="263" r:id="rId46"/>
    <p:sldId id="264"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Aug. 21st Telecon" id="{569BD6CF-7930-47B4-A85B-68220E9B07CB}">
          <p14:sldIdLst>
            <p14:sldId id="347"/>
            <p14:sldId id="348"/>
            <p14:sldId id="349"/>
            <p14:sldId id="350"/>
            <p14:sldId id="351"/>
          </p14:sldIdLst>
        </p14:section>
        <p14:section name="Aug. 28th Telecon" id="{2ADB6204-B51F-467A-B536-8550E4A67026}">
          <p14:sldIdLst>
            <p14:sldId id="352"/>
            <p14:sldId id="353"/>
            <p14:sldId id="354"/>
            <p14:sldId id="355"/>
            <p14:sldId id="35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6" autoAdjust="0"/>
    <p:restoredTop sz="94660"/>
  </p:normalViewPr>
  <p:slideViewPr>
    <p:cSldViewPr>
      <p:cViewPr varScale="1">
        <p:scale>
          <a:sx n="124" d="100"/>
          <a:sy n="124" d="100"/>
        </p:scale>
        <p:origin x="37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352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59567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2019-08-20</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6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14</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11-19-1436r1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21</a:t>
            </a:r>
            <a:r>
              <a:rPr lang="en-US" altLang="en-US" baseline="30000" dirty="0" smtClean="0">
                <a:solidFill>
                  <a:schemeClr val="tx2"/>
                </a:solidFill>
              </a:rPr>
              <a:t>st</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dirty="0" smtClean="0"/>
              <a:t>11-19-1438 CR </a:t>
            </a:r>
            <a:r>
              <a:rPr lang="en-US" altLang="en-US" sz="1600" dirty="0"/>
              <a:t>for PHY related comments for </a:t>
            </a:r>
            <a:r>
              <a:rPr lang="en-US" altLang="en-US" sz="1600" dirty="0" smtClean="0"/>
              <a:t>LB240-part3 (Feng) – 45min</a:t>
            </a:r>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 – 30min</a:t>
            </a:r>
          </a:p>
          <a:p>
            <a:pPr lvl="1" algn="just">
              <a:spcBef>
                <a:spcPct val="20000"/>
              </a:spcBef>
              <a:buFontTx/>
              <a:buChar char="•"/>
            </a:pPr>
            <a:r>
              <a:rPr lang="en-US" altLang="en-US" sz="1600" dirty="0" smtClean="0"/>
              <a:t>11-19-1422 Clause 11 PXDMG CIDs (Assaf) – as time permits</a:t>
            </a:r>
            <a:endParaRPr lang="en-US" alt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28435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11-19-1438r0  </a:t>
            </a:r>
            <a:r>
              <a:rPr lang="en-US" b="0" dirty="0"/>
              <a:t>for </a:t>
            </a:r>
            <a:r>
              <a:rPr lang="en-US" b="0" dirty="0" smtClean="0"/>
              <a:t>CIDs</a:t>
            </a:r>
            <a:r>
              <a:rPr lang="en-GB" dirty="0" smtClean="0"/>
              <a:t> </a:t>
            </a:r>
            <a:r>
              <a:rPr lang="en-GB" dirty="0"/>
              <a:t>1369, 1584, 1587, 1656, </a:t>
            </a:r>
            <a:r>
              <a:rPr lang="en-GB" dirty="0" smtClean="0"/>
              <a:t>1337</a:t>
            </a:r>
            <a:r>
              <a:rPr lang="en-US" b="0" dirty="0" smtClean="0"/>
              <a:t>.              </a:t>
            </a:r>
            <a:endParaRPr lang="en-US" b="0" dirty="0"/>
          </a:p>
          <a:p>
            <a:pPr marL="0" indent="0"/>
            <a:endParaRPr lang="en-US" b="0" dirty="0"/>
          </a:p>
          <a:p>
            <a:pPr marL="0" indent="0"/>
            <a:r>
              <a:rPr lang="en-US" b="0" dirty="0"/>
              <a:t>Results (Y/N/A</a:t>
            </a:r>
            <a:r>
              <a:rPr lang="en-US" b="0" dirty="0" smtClean="0"/>
              <a:t>): 7/0/0</a:t>
            </a:r>
          </a:p>
          <a:p>
            <a:pPr marL="0" indent="0"/>
            <a:endParaRPr lang="en-US" b="0" dirty="0"/>
          </a:p>
          <a:p>
            <a:pPr marL="0" indent="0"/>
            <a:r>
              <a:rPr lang="en-US" b="0" dirty="0" smtClean="0"/>
              <a:t>Note:</a:t>
            </a:r>
            <a:endParaRPr lang="en-US" b="0" dirty="0"/>
          </a:p>
          <a:p>
            <a:pPr marL="0" indent="0"/>
            <a:r>
              <a:rPr lang="en-US" b="0" dirty="0" smtClean="0"/>
              <a:t>Doc. 11-19-1436r1 excluding 2499, 2435 and 2436 to be uploaded prior to motioning.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20929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182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26558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89369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28</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 – 30min</a:t>
            </a:r>
          </a:p>
          <a:p>
            <a:pPr lvl="1" algn="just">
              <a:spcBef>
                <a:spcPct val="20000"/>
              </a:spcBef>
              <a:buFontTx/>
              <a:buChar char="•"/>
            </a:pPr>
            <a:r>
              <a:rPr lang="en-US" altLang="en-US" sz="1600" dirty="0" smtClean="0"/>
              <a:t>11-19-1422 Clause 11 PXDMG CIDs (Assaf) – as time </a:t>
            </a:r>
            <a:r>
              <a:rPr lang="en-US" altLang="en-US" sz="1600" dirty="0" smtClean="0"/>
              <a:t>permits</a:t>
            </a:r>
          </a:p>
          <a:p>
            <a:pPr lvl="1" algn="just">
              <a:spcBef>
                <a:spcPct val="20000"/>
              </a:spcBef>
              <a:buFontTx/>
              <a:buChar char="•"/>
            </a:pPr>
            <a:r>
              <a:rPr lang="en-US" sz="1600" dirty="0"/>
              <a:t>11-19-1460-00 LB240 CIDs on DMG/EDMG </a:t>
            </a:r>
            <a:r>
              <a:rPr lang="en-US" sz="1600" dirty="0" smtClean="0"/>
              <a:t>ranging (Qi)</a:t>
            </a:r>
            <a:endParaRPr lang="en-US" alt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0104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11-19-xxxxr0  </a:t>
            </a:r>
            <a:r>
              <a:rPr lang="en-US" b="0" dirty="0"/>
              <a:t>for </a:t>
            </a:r>
            <a:r>
              <a:rPr lang="en-US" b="0" dirty="0" smtClean="0"/>
              <a:t>CIDs .              </a:t>
            </a:r>
            <a:endParaRPr lang="en-US" b="0" dirty="0"/>
          </a:p>
          <a:p>
            <a:pPr marL="0" indent="0"/>
            <a:endParaRPr lang="en-US" b="0" dirty="0"/>
          </a:p>
          <a:p>
            <a:pPr marL="0" indent="0"/>
            <a:r>
              <a:rPr lang="en-US" b="0" dirty="0"/>
              <a:t>Results (Y/N/A</a:t>
            </a:r>
            <a:r>
              <a:rPr lang="en-US" b="0" dirty="0" smtClean="0"/>
              <a:t>):</a:t>
            </a:r>
          </a:p>
          <a:p>
            <a:pPr marL="0" indent="0"/>
            <a:endParaRPr lang="en-US" b="0" dirty="0"/>
          </a:p>
          <a:p>
            <a:pPr marL="0" indent="0"/>
            <a:r>
              <a:rPr lang="en-US" b="0" dirty="0" smtClean="0"/>
              <a:t>Note:</a:t>
            </a:r>
            <a:endParaRPr lang="en-US" b="0" dirty="0"/>
          </a:p>
          <a:p>
            <a:pPr marL="0" indent="0"/>
            <a:r>
              <a:rPr lang="en-US" b="0" dirty="0" smtClean="0"/>
              <a:t>Doc. 11-19-xxx r?1 excluding </a:t>
            </a:r>
            <a:r>
              <a:rPr lang="en-US" b="0" smtClean="0"/>
              <a:t>CIDs ??? to </a:t>
            </a:r>
            <a:r>
              <a:rPr lang="en-US" b="0" dirty="0" smtClean="0"/>
              <a:t>be uploaded prior to motioning.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59565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441565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88416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7971801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33781</TotalTime>
  <Words>2365</Words>
  <Application>Microsoft Office PowerPoint</Application>
  <PresentationFormat>Widescreen</PresentationFormat>
  <Paragraphs>456</Paragraphs>
  <Slides>46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14th </vt:lpstr>
      <vt:lpstr>CR Submission 11-19-1436</vt:lpstr>
      <vt:lpstr>Submission Review</vt:lpstr>
      <vt:lpstr>AOB?</vt:lpstr>
      <vt:lpstr>Adjourn</vt:lpstr>
      <vt:lpstr>Teleconference Agenda August 21st </vt:lpstr>
      <vt:lpstr>CR Submission 11-19-1436</vt:lpstr>
      <vt:lpstr>Submission Review</vt:lpstr>
      <vt:lpstr>AOB?</vt:lpstr>
      <vt:lpstr>Adjourn</vt:lpstr>
      <vt:lpstr>Teleconference Agenda August 28th </vt:lpstr>
      <vt:lpstr>CR Submission 11-19-????</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130</cp:revision>
  <cp:lastPrinted>1601-01-01T00:00:00Z</cp:lastPrinted>
  <dcterms:created xsi:type="dcterms:W3CDTF">2018-08-06T10:28:59Z</dcterms:created>
  <dcterms:modified xsi:type="dcterms:W3CDTF">2019-08-28T16:47:48Z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2019-08-28 16:47:41Z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