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15" r:id="rId35"/>
    <p:sldId id="312" r:id="rId36"/>
    <p:sldId id="259" r:id="rId37"/>
    <p:sldId id="260" r:id="rId38"/>
    <p:sldId id="261" r:id="rId39"/>
    <p:sldId id="262" r:id="rId40"/>
    <p:sldId id="263" r:id="rId41"/>
    <p:sldId id="264"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Aug. 21st Telecon" id="{569BD6CF-7930-47B4-A85B-68220E9B07CB}">
          <p14:sldIdLst>
            <p14:sldId id="347"/>
            <p14:sldId id="348"/>
            <p14:sldId id="349"/>
            <p14:sldId id="350"/>
            <p14:sldId id="351"/>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10" autoAdjust="0"/>
    <p:restoredTop sz="94660"/>
  </p:normalViewPr>
  <p:slideViewPr>
    <p:cSldViewPr>
      <p:cViewPr varScale="1">
        <p:scale>
          <a:sx n="124" d="100"/>
          <a:sy n="124" d="100"/>
        </p:scale>
        <p:origin x="43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352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802.11-19/1362r5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2019-08-20</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5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a:t>
            </a:r>
            <a:r>
              <a:rPr lang="en-US" altLang="en-US" smtClean="0">
                <a:solidFill>
                  <a:schemeClr val="tx2"/>
                </a:solidFill>
              </a:rPr>
              <a:t>14</a:t>
            </a:r>
            <a:r>
              <a:rPr lang="en-US" altLang="en-US" baseline="30000" smtClean="0">
                <a:solidFill>
                  <a:schemeClr val="tx2"/>
                </a:solidFill>
              </a:rPr>
              <a:t>th</a:t>
            </a:r>
            <a:r>
              <a:rPr lang="en-US" altLang="en-US"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a:t>
            </a:r>
            <a:r>
              <a:rPr lang="en-US" b="0" dirty="0" smtClean="0"/>
              <a:t>1436</a:t>
            </a:r>
            <a:r>
              <a:rPr lang="en-US" b="0" dirty="0" smtClean="0"/>
              <a:t>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a:t>
            </a:r>
            <a:r>
              <a:rPr lang="en-US" altLang="en-US" smtClean="0">
                <a:solidFill>
                  <a:schemeClr val="tx2"/>
                </a:solidFill>
              </a:rPr>
              <a:t>21</a:t>
            </a:r>
            <a:r>
              <a:rPr lang="en-US" altLang="en-US" baseline="30000" smtClean="0">
                <a:solidFill>
                  <a:schemeClr val="tx2"/>
                </a:solidFill>
              </a:rPr>
              <a:t>st</a:t>
            </a:r>
            <a:r>
              <a:rPr lang="en-US" altLang="en-US"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smtClean="0"/>
              <a:t>11-19-1438 CR </a:t>
            </a:r>
            <a:r>
              <a:rPr lang="en-US" altLang="en-US" sz="1600"/>
              <a:t>for PHY related comments </a:t>
            </a:r>
            <a:r>
              <a:rPr lang="en-US" altLang="en-US" sz="1600"/>
              <a:t>for </a:t>
            </a:r>
            <a:r>
              <a:rPr lang="en-US" altLang="en-US" sz="1600" smtClean="0"/>
              <a:t>LB240-part3 (Feng)</a:t>
            </a:r>
          </a:p>
          <a:p>
            <a:pPr lvl="1" algn="just">
              <a:spcBef>
                <a:spcPct val="20000"/>
              </a:spcBef>
              <a:buFontTx/>
              <a:buChar char="•"/>
            </a:pPr>
            <a:r>
              <a:rPr lang="pt-BR" altLang="en-US" sz="1600" smtClean="0"/>
              <a:t>11-19-678 CR </a:t>
            </a:r>
            <a:r>
              <a:rPr lang="pt-BR" altLang="en-US" sz="1600"/>
              <a:t>for </a:t>
            </a:r>
            <a:r>
              <a:rPr lang="pt-BR" altLang="en-US" sz="1600"/>
              <a:t>CID </a:t>
            </a:r>
            <a:r>
              <a:rPr lang="pt-BR" altLang="en-US" sz="1600" smtClean="0"/>
              <a:t>1115 (Dibakar)</a:t>
            </a:r>
            <a:endParaRPr lang="en-US" altLang="en-US" sz="1600"/>
          </a:p>
          <a:p>
            <a:pPr algn="just">
              <a:spcBef>
                <a:spcPct val="20000"/>
              </a:spcBef>
              <a:buFontTx/>
              <a:buChar char="•"/>
            </a:pPr>
            <a:r>
              <a:rPr lang="en-US" sz="1800" b="0"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28435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a:t>
            </a:r>
            <a:r>
              <a:rPr lang="en-US" b="0" dirty="0" smtClean="0"/>
              <a:t>1436</a:t>
            </a:r>
            <a:r>
              <a:rPr lang="en-US" b="0" dirty="0" smtClean="0"/>
              <a:t>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20929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182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26558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89369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23748</TotalTime>
  <Words>2114</Words>
  <Application>Microsoft Office PowerPoint</Application>
  <PresentationFormat>Widescreen</PresentationFormat>
  <Paragraphs>406</Paragraphs>
  <Slides>41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14th </vt:lpstr>
      <vt:lpstr>CR Submission 11-19-1436</vt:lpstr>
      <vt:lpstr>Submission Review</vt:lpstr>
      <vt:lpstr>AOB?</vt:lpstr>
      <vt:lpstr>Adjourn</vt:lpstr>
      <vt:lpstr>Teleconference Agenda August 21st </vt:lpstr>
      <vt:lpstr>CR Submission 11-19-1436</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115</cp:revision>
  <cp:lastPrinted>1601-01-01T00:00:00Z</cp:lastPrinted>
  <dcterms:created xsi:type="dcterms:W3CDTF">2018-08-06T10:28:59Z</dcterms:created>
  <dcterms:modified xsi:type="dcterms:W3CDTF">2019-08-19T23:13:45Z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2019-08-19 23:13:38Z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