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15" r:id="rId30"/>
    <p:sldId id="312" r:id="rId31"/>
    <p:sldId id="259" r:id="rId32"/>
    <p:sldId id="260" r:id="rId33"/>
    <p:sldId id="261" r:id="rId34"/>
    <p:sldId id="262" r:id="rId35"/>
    <p:sldId id="263" r:id="rId36"/>
    <p:sldId id="264"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74" autoAdjust="0"/>
    <p:restoredTop sz="94660"/>
  </p:normalViewPr>
  <p:slideViewPr>
    <p:cSldViewPr>
      <p:cViewPr varScale="1">
        <p:scale>
          <a:sx n="116" d="100"/>
          <a:sy n="116" d="100"/>
        </p:scale>
        <p:origin x="48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2019-08-13</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4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16165</TotalTime>
  <Words>1920</Words>
  <Application>Microsoft Office PowerPoint</Application>
  <PresentationFormat>Widescreen</PresentationFormat>
  <Paragraphs>363</Paragraphs>
  <Slides>36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106</cp:revision>
  <cp:lastPrinted>1601-01-01T00:00:00Z</cp:lastPrinted>
  <dcterms:created xsi:type="dcterms:W3CDTF">2018-08-06T10:28:59Z</dcterms:created>
  <dcterms:modified xsi:type="dcterms:W3CDTF">2019-08-13T18:08:43Z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2019-08-13 18:08:43Z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